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6"/>
  </p:sldMasterIdLst>
  <p:notesMasterIdLst>
    <p:notesMasterId r:id="rId14"/>
  </p:notesMasterIdLst>
  <p:handoutMasterIdLst>
    <p:handoutMasterId r:id="rId15"/>
  </p:handoutMasterIdLst>
  <p:sldIdLst>
    <p:sldId id="256" r:id="rId7"/>
    <p:sldId id="373" r:id="rId8"/>
    <p:sldId id="376" r:id="rId9"/>
    <p:sldId id="377" r:id="rId10"/>
    <p:sldId id="378" r:id="rId11"/>
    <p:sldId id="379" r:id="rId12"/>
    <p:sldId id="354" r:id="rId13"/>
  </p:sldIdLst>
  <p:sldSz cx="12192000" cy="6858000"/>
  <p:notesSz cx="6797675" cy="9926638"/>
  <p:embeddedFontLst>
    <p:embeddedFont>
      <p:font typeface="Futura Bold" panose="00000900000000000000" pitchFamily="2" charset="0"/>
      <p:regular r:id="rId16"/>
      <p:boldItalic r:id="rId17"/>
    </p:embeddedFont>
    <p:embeddedFont>
      <p:font typeface="Futura Medium" panose="00000400000000000000" pitchFamily="2" charset="0"/>
      <p:regular r:id="rId18"/>
      <p:bold r:id="rId19"/>
      <p:italic r:id="rId20"/>
      <p:boldItalic r:id="rId21"/>
    </p:embeddedFont>
    <p:embeddedFont>
      <p:font typeface="Futura Light" panose="00000400000000000000" pitchFamily="2" charset="0"/>
      <p:regular r:id="rId22"/>
    </p:embeddedFont>
  </p:embeddedFontLst>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CCE9DB"/>
    <a:srgbClr val="99CDB7"/>
    <a:srgbClr val="66B492"/>
    <a:srgbClr val="339B6E"/>
    <a:srgbClr val="DFD1DE"/>
    <a:srgbClr val="C0A2BD"/>
    <a:srgbClr val="A0749B"/>
    <a:srgbClr val="81457A"/>
    <a:srgbClr val="CCD7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324" autoAdjust="0"/>
    <p:restoredTop sz="88975" autoAdjust="0"/>
  </p:normalViewPr>
  <p:slideViewPr>
    <p:cSldViewPr showGuides="1">
      <p:cViewPr varScale="1">
        <p:scale>
          <a:sx n="72" d="100"/>
          <a:sy n="72" d="100"/>
        </p:scale>
        <p:origin x="402" y="72"/>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3" d="100"/>
        <a:sy n="73" d="100"/>
      </p:scale>
      <p:origin x="0" y="0"/>
    </p:cViewPr>
  </p:sorterViewPr>
  <p:notesViewPr>
    <p:cSldViewPr showGuides="1">
      <p:cViewPr varScale="1">
        <p:scale>
          <a:sx n="64" d="100"/>
          <a:sy n="64" d="100"/>
        </p:scale>
        <p:origin x="2160" y="7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font" Target="fonts/font3.fntdata"/><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6.fntdata"/><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font" Target="fonts/font2.fntdata"/><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handoutMaster" Target="handoutMasters/handoutMaster1.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font" Target="fonts/font4.fntdata"/><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notesMaster" Target="notesMasters/notesMaster1.xml"/><Relationship Id="rId22" Type="http://schemas.openxmlformats.org/officeDocument/2006/relationships/font" Target="fonts/font7.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latin typeface="Futura Medium" pitchFamily="2" charset="0"/>
            </a:endParaRPr>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78688C09-A274-4C07-9395-CBE67C0DE912}" type="datetimeFigureOut">
              <a:rPr lang="en-GB" smtClean="0">
                <a:latin typeface="Futura Medium" pitchFamily="2" charset="0"/>
              </a:rPr>
              <a:pPr/>
              <a:t>19/04/2017</a:t>
            </a:fld>
            <a:endParaRPr lang="en-GB" dirty="0">
              <a:latin typeface="Futura Medium" pitchFamily="2" charset="0"/>
            </a:endParaRPr>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latin typeface="Futura Medium" pitchFamily="2" charset="0"/>
            </a:endParaRPr>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8B005D9-1AAC-4E6D-B9B3-BB8CB4FD9D30}" type="slidenum">
              <a:rPr lang="en-GB" smtClean="0">
                <a:latin typeface="Futura Medium" pitchFamily="2" charset="0"/>
              </a:rPr>
              <a:pPr/>
              <a:t>‹#›</a:t>
            </a:fld>
            <a:endParaRPr lang="en-GB" dirty="0">
              <a:latin typeface="Futura Medium" pitchFamily="2" charset="0"/>
            </a:endParaRPr>
          </a:p>
        </p:txBody>
      </p:sp>
    </p:spTree>
    <p:extLst>
      <p:ext uri="{BB962C8B-B14F-4D97-AF65-F5344CB8AC3E}">
        <p14:creationId xmlns:p14="http://schemas.microsoft.com/office/powerpoint/2010/main" val="29679735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Futura Medium" pitchFamily="2" charset="0"/>
              </a:defRPr>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atin typeface="Futura Medium" pitchFamily="2" charset="0"/>
              </a:defRPr>
            </a:lvl1pPr>
          </a:lstStyle>
          <a:p>
            <a:fld id="{E8910CE4-810D-4C84-B7AD-48C304FEA169}" type="datetimeFigureOut">
              <a:rPr lang="en-GB" smtClean="0"/>
              <a:pPr/>
              <a:t>19/04/2017</a:t>
            </a:fld>
            <a:endParaRPr lang="en-GB" dirty="0"/>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atin typeface="Futura Medium" pitchFamily="2" charset="0"/>
              </a:defRPr>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atin typeface="Futura Medium" pitchFamily="2" charset="0"/>
              </a:defRPr>
            </a:lvl1pPr>
          </a:lstStyle>
          <a:p>
            <a:fld id="{DE799493-6412-4470-9830-D005B358D66E}" type="slidenum">
              <a:rPr lang="en-GB" smtClean="0"/>
              <a:pPr/>
              <a:t>‹#›</a:t>
            </a:fld>
            <a:endParaRPr lang="en-GB" dirty="0"/>
          </a:p>
        </p:txBody>
      </p:sp>
    </p:spTree>
    <p:extLst>
      <p:ext uri="{BB962C8B-B14F-4D97-AF65-F5344CB8AC3E}">
        <p14:creationId xmlns:p14="http://schemas.microsoft.com/office/powerpoint/2010/main" val="4162893719"/>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Futura Medium" pitchFamily="2" charset="0"/>
        <a:ea typeface="+mn-ea"/>
        <a:cs typeface="+mn-cs"/>
      </a:defRPr>
    </a:lvl1pPr>
    <a:lvl2pPr marL="609585" algn="l" defTabSz="1219170" rtl="0" eaLnBrk="1" latinLnBrk="0" hangingPunct="1">
      <a:defRPr sz="1600" kern="1200">
        <a:solidFill>
          <a:schemeClr val="tx1"/>
        </a:solidFill>
        <a:latin typeface="Futura Medium"/>
        <a:ea typeface="+mn-ea"/>
        <a:cs typeface="+mn-cs"/>
      </a:defRPr>
    </a:lvl2pPr>
    <a:lvl3pPr marL="1219170" algn="l" defTabSz="1219170" rtl="0" eaLnBrk="1" latinLnBrk="0" hangingPunct="1">
      <a:defRPr sz="1600" kern="1200">
        <a:solidFill>
          <a:schemeClr val="tx1"/>
        </a:solidFill>
        <a:latin typeface="Futura Medium"/>
        <a:ea typeface="+mn-ea"/>
        <a:cs typeface="+mn-cs"/>
      </a:defRPr>
    </a:lvl3pPr>
    <a:lvl4pPr marL="1828754" algn="l" defTabSz="1219170" rtl="0" eaLnBrk="1" latinLnBrk="0" hangingPunct="1">
      <a:defRPr sz="1600" kern="1200">
        <a:solidFill>
          <a:schemeClr val="tx1"/>
        </a:solidFill>
        <a:latin typeface="Futura Medium"/>
        <a:ea typeface="+mn-ea"/>
        <a:cs typeface="+mn-cs"/>
      </a:defRPr>
    </a:lvl4pPr>
    <a:lvl5pPr marL="2438339" algn="l" defTabSz="1219170" rtl="0" eaLnBrk="1" latinLnBrk="0" hangingPunct="1">
      <a:defRPr sz="1600" kern="1200">
        <a:solidFill>
          <a:schemeClr val="tx1"/>
        </a:solidFill>
        <a:latin typeface="Futura Medium"/>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normAutofit/>
          </a:bodyPr>
          <a:lstStyle/>
          <a:p>
            <a:endParaRPr lang="en-GB" dirty="0">
              <a:latin typeface="Futura Medium" pitchFamily="2" charset="0"/>
            </a:endParaRPr>
          </a:p>
        </p:txBody>
      </p:sp>
      <p:sp>
        <p:nvSpPr>
          <p:cNvPr id="4" name="Slide Number Placeholder 3"/>
          <p:cNvSpPr>
            <a:spLocks noGrp="1"/>
          </p:cNvSpPr>
          <p:nvPr>
            <p:ph type="sldNum" sz="quarter" idx="10"/>
          </p:nvPr>
        </p:nvSpPr>
        <p:spPr/>
        <p:txBody>
          <a:bodyPr/>
          <a:lstStyle/>
          <a:p>
            <a:fld id="{DE799493-6412-4470-9830-D005B358D66E}" type="slidenum">
              <a:rPr lang="en-GB" smtClean="0">
                <a:latin typeface="Futura Medium" pitchFamily="2" charset="0"/>
              </a:rPr>
              <a:pPr/>
              <a:t>1</a:t>
            </a:fld>
            <a:endParaRPr lang="en-GB" dirty="0">
              <a:latin typeface="Futura Medium" pitchFamily="2" charset="0"/>
            </a:endParaRPr>
          </a:p>
        </p:txBody>
      </p:sp>
    </p:spTree>
    <p:extLst>
      <p:ext uri="{BB962C8B-B14F-4D97-AF65-F5344CB8AC3E}">
        <p14:creationId xmlns:p14="http://schemas.microsoft.com/office/powerpoint/2010/main" val="2414395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DE799493-6412-4470-9830-D005B358D66E}" type="slidenum">
              <a:rPr lang="en-GB" smtClean="0"/>
              <a:pPr/>
              <a:t>2</a:t>
            </a:fld>
            <a:endParaRPr lang="en-GB" dirty="0"/>
          </a:p>
        </p:txBody>
      </p:sp>
    </p:spTree>
    <p:extLst>
      <p:ext uri="{BB962C8B-B14F-4D97-AF65-F5344CB8AC3E}">
        <p14:creationId xmlns:p14="http://schemas.microsoft.com/office/powerpoint/2010/main" val="516047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DE799493-6412-4470-9830-D005B358D66E}" type="slidenum">
              <a:rPr lang="en-GB" smtClean="0"/>
              <a:pPr/>
              <a:t>7</a:t>
            </a:fld>
            <a:endParaRPr lang="en-GB" dirty="0"/>
          </a:p>
        </p:txBody>
      </p:sp>
    </p:spTree>
    <p:extLst>
      <p:ext uri="{BB962C8B-B14F-4D97-AF65-F5344CB8AC3E}">
        <p14:creationId xmlns:p14="http://schemas.microsoft.com/office/powerpoint/2010/main" val="27469808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03" name="Rectangle 102"/>
          <p:cNvSpPr/>
          <p:nvPr userDrawn="1"/>
        </p:nvSpPr>
        <p:spPr bwMode="gray">
          <a:xfrm>
            <a:off x="0" y="4313786"/>
            <a:ext cx="12192000" cy="2544214"/>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solidFill>
                <a:schemeClr val="bg1"/>
              </a:solidFill>
            </a:endParaRPr>
          </a:p>
        </p:txBody>
      </p:sp>
      <p:sp>
        <p:nvSpPr>
          <p:cNvPr id="28" name="Rectangle 2"/>
          <p:cNvSpPr>
            <a:spLocks noGrp="1" noChangeArrowheads="1"/>
          </p:cNvSpPr>
          <p:nvPr userDrawn="1">
            <p:ph type="ctrTitle"/>
          </p:nvPr>
        </p:nvSpPr>
        <p:spPr>
          <a:xfrm>
            <a:off x="1779490" y="960120"/>
            <a:ext cx="9899747" cy="1584040"/>
          </a:xfrm>
          <a:noFill/>
        </p:spPr>
        <p:txBody>
          <a:bodyPr lIns="0" tIns="0" rIns="0"/>
          <a:lstStyle>
            <a:lvl1pPr>
              <a:lnSpc>
                <a:spcPct val="110000"/>
              </a:lnSpc>
              <a:defRPr sz="2800" b="0" kern="1200" cap="none" spc="0" baseline="0">
                <a:solidFill>
                  <a:schemeClr val="tx1"/>
                </a:solidFill>
                <a:latin typeface="+mj-lt"/>
                <a:cs typeface="Arial" pitchFamily="34" charset="0"/>
              </a:defRPr>
            </a:lvl1pPr>
          </a:lstStyle>
          <a:p>
            <a:r>
              <a:rPr lang="en-US"/>
              <a:t>Click to edit Master title style</a:t>
            </a:r>
            <a:endParaRPr lang="en-GB" dirty="0"/>
          </a:p>
        </p:txBody>
      </p:sp>
      <p:sp>
        <p:nvSpPr>
          <p:cNvPr id="29" name="Rectangle 3"/>
          <p:cNvSpPr>
            <a:spLocks noGrp="1" noChangeArrowheads="1"/>
          </p:cNvSpPr>
          <p:nvPr userDrawn="1">
            <p:ph type="subTitle" idx="1"/>
          </p:nvPr>
        </p:nvSpPr>
        <p:spPr>
          <a:xfrm>
            <a:off x="1779490" y="3310197"/>
            <a:ext cx="9899747" cy="749808"/>
          </a:xfrm>
        </p:spPr>
        <p:txBody>
          <a:bodyPr anchor="b" anchorCtr="0"/>
          <a:lstStyle>
            <a:lvl1pPr marL="0" indent="0">
              <a:lnSpc>
                <a:spcPct val="100000"/>
              </a:lnSpc>
              <a:spcBef>
                <a:spcPct val="0"/>
              </a:spcBef>
              <a:spcAft>
                <a:spcPts val="0"/>
              </a:spcAft>
              <a:buFont typeface="Wingdings" pitchFamily="2" charset="2"/>
              <a:buNone/>
              <a:defRPr sz="1800" baseline="0">
                <a:solidFill>
                  <a:schemeClr val="tx1"/>
                </a:solidFill>
                <a:latin typeface="+mn-lt"/>
                <a:cs typeface="Arial" pitchFamily="34" charset="0"/>
              </a:defRPr>
            </a:lvl1pPr>
          </a:lstStyle>
          <a:p>
            <a:r>
              <a:rPr lang="en-US"/>
              <a:t>Click to edit Master subtitle style</a:t>
            </a:r>
            <a:endParaRPr lang="en-GB" dirty="0"/>
          </a:p>
        </p:txBody>
      </p:sp>
      <p:sp>
        <p:nvSpPr>
          <p:cNvPr id="32" name="Text Placeholder 31"/>
          <p:cNvSpPr>
            <a:spLocks noGrp="1"/>
          </p:cNvSpPr>
          <p:nvPr userDrawn="1">
            <p:ph type="body" sz="quarter" idx="10" hasCustomPrompt="1"/>
          </p:nvPr>
        </p:nvSpPr>
        <p:spPr>
          <a:xfrm>
            <a:off x="1779490" y="4588235"/>
            <a:ext cx="7810528" cy="237600"/>
          </a:xfrm>
        </p:spPr>
        <p:txBody>
          <a:bodyPr anchor="t" anchorCtr="0"/>
          <a:lstStyle>
            <a:lvl1pPr>
              <a:lnSpc>
                <a:spcPct val="100000"/>
              </a:lnSpc>
              <a:buNone/>
              <a:defRPr sz="1400">
                <a:solidFill>
                  <a:schemeClr val="tx1"/>
                </a:solidFill>
                <a:latin typeface="+mj-lt"/>
              </a:defRPr>
            </a:lvl1pPr>
          </a:lstStyle>
          <a:p>
            <a:pPr lvl="0"/>
            <a:r>
              <a:rPr lang="en-GB" dirty="0"/>
              <a:t>Click to insert Author’s Name</a:t>
            </a:r>
          </a:p>
        </p:txBody>
      </p:sp>
      <p:sp>
        <p:nvSpPr>
          <p:cNvPr id="33" name="Text Placeholder 31"/>
          <p:cNvSpPr>
            <a:spLocks noGrp="1"/>
          </p:cNvSpPr>
          <p:nvPr userDrawn="1">
            <p:ph type="body" sz="quarter" idx="11" hasCustomPrompt="1"/>
          </p:nvPr>
        </p:nvSpPr>
        <p:spPr>
          <a:xfrm>
            <a:off x="1779490" y="4840064"/>
            <a:ext cx="7810528" cy="237600"/>
          </a:xfrm>
        </p:spPr>
        <p:txBody>
          <a:bodyPr anchor="t" anchorCtr="0"/>
          <a:lstStyle>
            <a:lvl1pPr>
              <a:lnSpc>
                <a:spcPct val="100000"/>
              </a:lnSpc>
              <a:buNone/>
              <a:defRPr sz="1400">
                <a:solidFill>
                  <a:schemeClr val="tx1"/>
                </a:solidFill>
                <a:latin typeface="+mn-lt"/>
              </a:defRPr>
            </a:lvl1pPr>
          </a:lstStyle>
          <a:p>
            <a:pPr lvl="0"/>
            <a:r>
              <a:rPr lang="en-GB" dirty="0"/>
              <a:t>Click to insert Role in Organisation</a:t>
            </a:r>
          </a:p>
        </p:txBody>
      </p:sp>
      <p:sp>
        <p:nvSpPr>
          <p:cNvPr id="24" name="Text Box 11" descr="&lt;COMPANY_NAME&gt;&#10;"/>
          <p:cNvSpPr txBox="1">
            <a:spLocks noChangeArrowheads="1"/>
          </p:cNvSpPr>
          <p:nvPr userDrawn="1"/>
        </p:nvSpPr>
        <p:spPr bwMode="auto">
          <a:xfrm>
            <a:off x="512259" y="6469199"/>
            <a:ext cx="3360000" cy="237600"/>
          </a:xfrm>
          <a:prstGeom prst="rect">
            <a:avLst/>
          </a:prstGeom>
          <a:noFill/>
          <a:ln w="9525" algn="ctr">
            <a:noFill/>
            <a:miter lim="800000"/>
            <a:headEnd/>
            <a:tailEnd/>
          </a:ln>
          <a:effectLst/>
        </p:spPr>
        <p:txBody>
          <a:bodyPr wrap="none" lIns="0" tIns="0" rIns="0" anchor="t" anchorCtr="0">
            <a:noAutofit/>
          </a:bodyPr>
          <a:lstStyle/>
          <a:p>
            <a:pPr>
              <a:defRPr/>
            </a:pPr>
            <a:r>
              <a:rPr lang="en-GB" sz="850">
                <a:solidFill>
                  <a:schemeClr val="tx1"/>
                </a:solidFill>
                <a:latin typeface="+mn-lt"/>
                <a:cs typeface="Arial" pitchFamily="34" charset="0"/>
              </a:rPr>
              <a:t>Shell Business Operations</a:t>
            </a:r>
            <a:endParaRPr lang="en-GB" sz="850" dirty="0">
              <a:solidFill>
                <a:schemeClr val="tx1"/>
              </a:solidFill>
              <a:latin typeface="+mn-lt"/>
              <a:cs typeface="Arial" pitchFamily="34" charset="0"/>
            </a:endParaRPr>
          </a:p>
        </p:txBody>
      </p:sp>
      <p:sp>
        <p:nvSpPr>
          <p:cNvPr id="25"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19" name="Rectangle 18"/>
          <p:cNvSpPr/>
          <p:nvPr userDrawn="1"/>
        </p:nvSpPr>
        <p:spPr bwMode="gray">
          <a:xfrm>
            <a:off x="1778011" y="761998"/>
            <a:ext cx="1269984" cy="76200"/>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solidFill>
                <a:schemeClr val="tx1"/>
              </a:solidFill>
            </a:endParaRPr>
          </a:p>
        </p:txBody>
      </p:sp>
      <p:pic>
        <p:nvPicPr>
          <p:cNvPr id="20" name="Picture 19" descr="PECTEN.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7000" y="645968"/>
            <a:ext cx="1524000" cy="1524000"/>
          </a:xfrm>
          <a:prstGeom prst="rect">
            <a:avLst/>
          </a:prstGeom>
        </p:spPr>
      </p:pic>
      <p:sp>
        <p:nvSpPr>
          <p:cNvPr id="86"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dirty="0" err="1"/>
              <a:t>Janaury</a:t>
            </a:r>
            <a:r>
              <a:rPr lang="en-GB" dirty="0"/>
              <a:t> 2017</a:t>
            </a:r>
          </a:p>
        </p:txBody>
      </p:sp>
      <p:sp>
        <p:nvSpPr>
          <p:cNvPr id="87"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cSld>
  <p:clrMapOvr>
    <a:masterClrMapping/>
  </p:clrMapOvr>
  <p:transition/>
  <p:hf hdr="0" ftr="0"/>
  <p:extLst mod="1">
    <p:ext uri="{DCECCB84-F9BA-43D5-87BE-67443E8EF086}">
      <p15:sldGuideLst xmlns:p15="http://schemas.microsoft.com/office/powerpoint/2012/main">
        <p15:guide id="1" pos="323" userDrawn="1">
          <p15:clr>
            <a:srgbClr val="FBAE40"/>
          </p15:clr>
        </p15:guide>
        <p15:guide id="4" pos="7357" userDrawn="1">
          <p15:clr>
            <a:srgbClr val="FBAE40"/>
          </p15:clr>
        </p15:guide>
        <p15:guide id="5" pos="1121" userDrawn="1">
          <p15:clr>
            <a:srgbClr val="FBAE40"/>
          </p15:clr>
        </p15:guide>
        <p15:guide id="6" orient="horz" pos="407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 2 Line Heading">
    <p:spTree>
      <p:nvGrpSpPr>
        <p:cNvPr id="1" name=""/>
        <p:cNvGrpSpPr/>
        <p:nvPr/>
      </p:nvGrpSpPr>
      <p:grpSpPr>
        <a:xfrm>
          <a:off x="0" y="0"/>
          <a:ext cx="0" cy="0"/>
          <a:chOff x="0" y="0"/>
          <a:chExt cx="0" cy="0"/>
        </a:xfrm>
      </p:grpSpPr>
      <p:sp>
        <p:nvSpPr>
          <p:cNvPr id="34" name="Rectangle 2"/>
          <p:cNvSpPr>
            <a:spLocks noGrp="1" noChangeArrowheads="1"/>
          </p:cNvSpPr>
          <p:nvPr>
            <p:ph type="title"/>
          </p:nvPr>
        </p:nvSpPr>
        <p:spPr bwMode="auto">
          <a:xfrm>
            <a:off x="508000" y="712800"/>
            <a:ext cx="11171238" cy="752475"/>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lvl1pPr>
              <a:lnSpc>
                <a:spcPct val="100000"/>
              </a:lnSpc>
              <a:defRPr lang="en-US" sz="2400" b="1" kern="1200" cap="none" baseline="0" noProof="0" dirty="0" smtClean="0">
                <a:solidFill>
                  <a:schemeClr val="tx1"/>
                </a:solidFill>
                <a:latin typeface="+mj-lt"/>
                <a:ea typeface="+mj-ea"/>
                <a:cs typeface="+mj-cs"/>
              </a:defRPr>
            </a:lvl1pPr>
          </a:lstStyle>
          <a:p>
            <a:pPr lvl="0" algn="l" defTabSz="1219170" rtl="0" eaLnBrk="1" latinLnBrk="0" hangingPunct="1">
              <a:lnSpc>
                <a:spcPct val="95000"/>
              </a:lnSpc>
              <a:spcBef>
                <a:spcPct val="0"/>
              </a:spcBef>
              <a:buNone/>
            </a:pPr>
            <a:r>
              <a:rPr lang="en-US"/>
              <a:t>Click to edit Master title style</a:t>
            </a:r>
            <a:endParaRPr lang="en-GB" dirty="0"/>
          </a:p>
        </p:txBody>
      </p:sp>
      <p:sp>
        <p:nvSpPr>
          <p:cNvPr id="16"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18"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20"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
        <p:nvSpPr>
          <p:cNvPr id="9" name="Content Placeholder 14"/>
          <p:cNvSpPr>
            <a:spLocks noGrp="1"/>
          </p:cNvSpPr>
          <p:nvPr>
            <p:ph sz="quarter" idx="13"/>
          </p:nvPr>
        </p:nvSpPr>
        <p:spPr>
          <a:xfrm>
            <a:off x="6215064" y="1528764"/>
            <a:ext cx="5464174" cy="4830761"/>
          </a:xfrm>
        </p:spPr>
        <p:txBody>
          <a:bodyPr/>
          <a:lstStyle>
            <a:lvl1pPr marL="0" indent="0">
              <a:spcAft>
                <a:spcPts val="0"/>
              </a:spcAft>
              <a:buClr>
                <a:schemeClr val="accent2"/>
              </a:buClr>
              <a:buSzPct val="85000"/>
              <a:buFont typeface="Wingdings" pitchFamily="2" charset="2"/>
              <a:buNone/>
              <a:defRPr sz="2000"/>
            </a:lvl1pPr>
            <a:lvl2pPr marL="277200" indent="-277200">
              <a:spcAft>
                <a:spcPts val="0"/>
              </a:spcAft>
              <a:buClr>
                <a:schemeClr val="accent2"/>
              </a:buClr>
              <a:buSzPct val="85000"/>
              <a:buFont typeface="Wingdings" pitchFamily="2" charset="2"/>
              <a:buChar char="n"/>
              <a:defRPr sz="2000"/>
            </a:lvl2pPr>
            <a:lvl3pPr marL="522000" indent="-252000">
              <a:spcBef>
                <a:spcPts val="0"/>
              </a:spcBef>
              <a:spcAft>
                <a:spcPts val="0"/>
              </a:spcAft>
              <a:buClr>
                <a:schemeClr val="tx1"/>
              </a:buClr>
              <a:buFont typeface="Wingdings" pitchFamily="2" charset="2"/>
              <a:buChar char=""/>
              <a:defRPr sz="2000"/>
            </a:lvl3pPr>
            <a:lvl4pPr marL="756000" indent="-241200">
              <a:spcBef>
                <a:spcPts val="0"/>
              </a:spcBef>
              <a:spcAft>
                <a:spcPts val="0"/>
              </a:spcAft>
              <a:buClr>
                <a:schemeClr val="tx1"/>
              </a:buClr>
              <a:buFont typeface="Wingdings" pitchFamily="2" charset="2"/>
              <a:buChar char=""/>
              <a:defRPr sz="2000"/>
            </a:lvl4pPr>
            <a:lvl5pPr marL="964800" indent="-212400">
              <a:spcBef>
                <a:spcPts val="0"/>
              </a:spcBef>
              <a:spcAft>
                <a:spcPts val="0"/>
              </a:spcAft>
              <a:buClr>
                <a:schemeClr val="tx1"/>
              </a:buClr>
              <a:buFont typeface="Wingdings" pitchFamily="2" charset="2"/>
              <a:buChar char=""/>
              <a:defRPr sz="1800"/>
            </a:lvl5pPr>
            <a:lvl6pPr marL="1144800" indent="-180000">
              <a:spcBef>
                <a:spcPts val="0"/>
              </a:spcBef>
              <a:spcAft>
                <a:spcPts val="0"/>
              </a:spcAft>
              <a:buClr>
                <a:schemeClr val="tx1"/>
              </a:buClr>
              <a:buFont typeface="Wingdings" pitchFamily="2" charset="2"/>
              <a:buChar char="n"/>
              <a:defRPr sz="14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43"/>
          <p:cNvSpPr>
            <a:spLocks noGrp="1"/>
          </p:cNvSpPr>
          <p:nvPr>
            <p:ph type="body" sz="quarter" idx="11"/>
          </p:nvPr>
        </p:nvSpPr>
        <p:spPr>
          <a:xfrm>
            <a:off x="508000" y="1528762"/>
            <a:ext cx="5468938" cy="4830763"/>
          </a:xfrm>
        </p:spPr>
        <p:txBody>
          <a:bodyPr/>
          <a:lstStyle>
            <a:lvl1pPr marL="0" indent="0">
              <a:spcAft>
                <a:spcPts val="0"/>
              </a:spcAft>
              <a:buClr>
                <a:schemeClr val="accent2"/>
              </a:buClr>
              <a:buSzPct val="85000"/>
              <a:buFont typeface="Wingdings" pitchFamily="2" charset="2"/>
              <a:buNone/>
              <a:defRPr sz="2000"/>
            </a:lvl1pPr>
            <a:lvl2pPr marL="277200" indent="-277200">
              <a:spcAft>
                <a:spcPts val="0"/>
              </a:spcAft>
              <a:buClr>
                <a:schemeClr val="accent2"/>
              </a:buClr>
              <a:buSzPct val="85000"/>
              <a:buFont typeface="Wingdings" pitchFamily="2" charset="2"/>
              <a:buChar char="n"/>
              <a:defRPr sz="2000"/>
            </a:lvl2pPr>
            <a:lvl3pPr marL="522000" indent="-252000">
              <a:spcAft>
                <a:spcPts val="0"/>
              </a:spcAft>
              <a:buClr>
                <a:schemeClr val="tx1"/>
              </a:buClr>
              <a:buFont typeface="Wingdings" pitchFamily="2" charset="2"/>
              <a:buChar char=""/>
              <a:defRPr sz="2000"/>
            </a:lvl3pPr>
            <a:lvl4pPr marL="756000" indent="-241294">
              <a:spcBef>
                <a:spcPts val="0"/>
              </a:spcBef>
              <a:spcAft>
                <a:spcPts val="0"/>
              </a:spcAft>
              <a:buClr>
                <a:schemeClr val="tx1"/>
              </a:buClr>
              <a:buFont typeface="Wingdings" pitchFamily="2" charset="2"/>
              <a:buChar char=""/>
              <a:defRPr sz="2000"/>
            </a:lvl4pPr>
            <a:lvl5pPr marL="964800" indent="-212400">
              <a:spcBef>
                <a:spcPts val="0"/>
              </a:spcBef>
              <a:spcAft>
                <a:spcPts val="0"/>
              </a:spcAft>
              <a:buClr>
                <a:schemeClr val="tx1"/>
              </a:buClr>
              <a:buFont typeface="Wingdings" pitchFamily="2" charset="2"/>
              <a:buChar char=""/>
              <a:defRPr sz="1800"/>
            </a:lvl5pPr>
            <a:lvl6pPr marL="1144800" indent="-180000">
              <a:spcBef>
                <a:spcPts val="0"/>
              </a:spcBef>
              <a:spcAft>
                <a:spcPts val="0"/>
              </a:spcAft>
              <a:buClr>
                <a:schemeClr val="tx1"/>
              </a:buClr>
              <a:buFont typeface="Wingdings" pitchFamily="2" charset="2"/>
              <a:buChar char=""/>
              <a:defRPr sz="14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Sld>
  <p:clrMapOvr>
    <a:masterClrMapping/>
  </p:clrMapOvr>
  <p:transition/>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 High Content">
    <p:spTree>
      <p:nvGrpSpPr>
        <p:cNvPr id="1" name=""/>
        <p:cNvGrpSpPr/>
        <p:nvPr/>
      </p:nvGrpSpPr>
      <p:grpSpPr>
        <a:xfrm>
          <a:off x="0" y="0"/>
          <a:ext cx="0" cy="0"/>
          <a:chOff x="0" y="0"/>
          <a:chExt cx="0" cy="0"/>
        </a:xfrm>
      </p:grpSpPr>
      <p:sp>
        <p:nvSpPr>
          <p:cNvPr id="34" name="Rectangle 2"/>
          <p:cNvSpPr>
            <a:spLocks noGrp="1" noChangeArrowheads="1"/>
          </p:cNvSpPr>
          <p:nvPr>
            <p:ph type="title"/>
          </p:nvPr>
        </p:nvSpPr>
        <p:spPr bwMode="auto">
          <a:xfrm>
            <a:off x="508000" y="712800"/>
            <a:ext cx="11171238" cy="752475"/>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lvl1pPr>
              <a:lnSpc>
                <a:spcPct val="100000"/>
              </a:lnSpc>
              <a:defRPr lang="en-US" sz="2400" b="1" kern="1200" cap="none" baseline="0" noProof="0" dirty="0" smtClean="0">
                <a:solidFill>
                  <a:schemeClr val="tx1"/>
                </a:solidFill>
                <a:latin typeface="+mj-lt"/>
                <a:ea typeface="+mj-ea"/>
                <a:cs typeface="+mj-cs"/>
              </a:defRPr>
            </a:lvl1pPr>
          </a:lstStyle>
          <a:p>
            <a:pPr lvl="0" algn="l" defTabSz="1219170" rtl="0" eaLnBrk="1" latinLnBrk="0" hangingPunct="1">
              <a:lnSpc>
                <a:spcPct val="95000"/>
              </a:lnSpc>
              <a:spcBef>
                <a:spcPct val="0"/>
              </a:spcBef>
              <a:buNone/>
            </a:pPr>
            <a:r>
              <a:rPr lang="en-US"/>
              <a:t>Click to edit Master title style</a:t>
            </a:r>
            <a:endParaRPr lang="en-GB" dirty="0"/>
          </a:p>
        </p:txBody>
      </p:sp>
      <p:sp>
        <p:nvSpPr>
          <p:cNvPr id="10" name="Content Placeholder 14"/>
          <p:cNvSpPr>
            <a:spLocks noGrp="1"/>
          </p:cNvSpPr>
          <p:nvPr>
            <p:ph sz="quarter" idx="13"/>
          </p:nvPr>
        </p:nvSpPr>
        <p:spPr>
          <a:xfrm>
            <a:off x="6215063" y="1528764"/>
            <a:ext cx="5464175" cy="4830762"/>
          </a:xfrm>
        </p:spPr>
        <p:txBody>
          <a:bodyPr/>
          <a:lstStyle>
            <a:lvl1pPr marL="0" indent="0">
              <a:lnSpc>
                <a:spcPct val="140000"/>
              </a:lnSpc>
              <a:spcAft>
                <a:spcPts val="0"/>
              </a:spcAft>
              <a:buClr>
                <a:schemeClr val="accent2"/>
              </a:buClr>
              <a:buSzPct val="85000"/>
              <a:buFont typeface="Wingdings" pitchFamily="2" charset="2"/>
              <a:buNone/>
              <a:defRPr sz="1600"/>
            </a:lvl1pPr>
            <a:lvl2pPr marL="216000" indent="-216000">
              <a:lnSpc>
                <a:spcPct val="140000"/>
              </a:lnSpc>
              <a:spcBef>
                <a:spcPts val="0"/>
              </a:spcBef>
              <a:spcAft>
                <a:spcPts val="0"/>
              </a:spcAft>
              <a:buClr>
                <a:schemeClr val="accent2"/>
              </a:buClr>
              <a:buSzPct val="85000"/>
              <a:buFont typeface="Wingdings" pitchFamily="2" charset="2"/>
              <a:buChar char="n"/>
              <a:defRPr sz="1600"/>
            </a:lvl2pPr>
            <a:lvl3pPr marL="410400" indent="-194400">
              <a:lnSpc>
                <a:spcPct val="140000"/>
              </a:lnSpc>
              <a:spcBef>
                <a:spcPts val="0"/>
              </a:spcBef>
              <a:spcAft>
                <a:spcPts val="0"/>
              </a:spcAft>
              <a:buClr>
                <a:schemeClr val="tx1"/>
              </a:buClr>
              <a:buFont typeface="Wingdings" pitchFamily="2" charset="2"/>
              <a:buChar char="n"/>
              <a:defRPr sz="1600"/>
            </a:lvl3pPr>
            <a:lvl4pPr marL="597600" indent="-187200">
              <a:lnSpc>
                <a:spcPct val="140000"/>
              </a:lnSpc>
              <a:spcBef>
                <a:spcPts val="0"/>
              </a:spcBef>
              <a:spcAft>
                <a:spcPts val="0"/>
              </a:spcAft>
              <a:buClr>
                <a:schemeClr val="tx1"/>
              </a:buClr>
              <a:buFont typeface="Wingdings" pitchFamily="2" charset="2"/>
              <a:buChar char="n"/>
              <a:defRPr sz="1600"/>
            </a:lvl4pPr>
            <a:lvl5pPr marL="766800" indent="-154800">
              <a:lnSpc>
                <a:spcPct val="140000"/>
              </a:lnSpc>
              <a:spcBef>
                <a:spcPts val="0"/>
              </a:spcBef>
              <a:spcAft>
                <a:spcPts val="0"/>
              </a:spcAft>
              <a:buClr>
                <a:schemeClr val="tx1"/>
              </a:buClr>
              <a:buFont typeface="Wingdings" pitchFamily="2" charset="2"/>
              <a:buChar char="n"/>
              <a:defRPr sz="1400"/>
            </a:lvl5pPr>
            <a:lvl6pPr marL="914400" indent="-144000">
              <a:lnSpc>
                <a:spcPct val="140000"/>
              </a:lnSpc>
              <a:spcBef>
                <a:spcPts val="0"/>
              </a:spcBef>
              <a:spcAft>
                <a:spcPts val="0"/>
              </a:spcAft>
              <a:buClr>
                <a:schemeClr val="tx1"/>
              </a:buClr>
              <a:buFont typeface="Wingdings" pitchFamily="2" charset="2"/>
              <a:buChar char="n"/>
              <a:tabLst/>
              <a:defRPr sz="12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Text Placeholder 43"/>
          <p:cNvSpPr>
            <a:spLocks noGrp="1"/>
          </p:cNvSpPr>
          <p:nvPr>
            <p:ph type="body" sz="quarter" idx="11"/>
          </p:nvPr>
        </p:nvSpPr>
        <p:spPr>
          <a:xfrm>
            <a:off x="508000" y="1528762"/>
            <a:ext cx="5468938" cy="4830763"/>
          </a:xfrm>
        </p:spPr>
        <p:txBody>
          <a:bodyPr/>
          <a:lstStyle>
            <a:lvl1pPr marL="0" indent="0">
              <a:lnSpc>
                <a:spcPct val="140000"/>
              </a:lnSpc>
              <a:spcAft>
                <a:spcPts val="0"/>
              </a:spcAft>
              <a:buClr>
                <a:schemeClr val="accent2"/>
              </a:buClr>
              <a:buSzPct val="85000"/>
              <a:buFont typeface="Wingdings" pitchFamily="2" charset="2"/>
              <a:buNone/>
              <a:defRPr sz="1600"/>
            </a:lvl1pPr>
            <a:lvl2pPr marL="216000" indent="-216000">
              <a:lnSpc>
                <a:spcPct val="140000"/>
              </a:lnSpc>
              <a:spcAft>
                <a:spcPts val="0"/>
              </a:spcAft>
              <a:buClr>
                <a:schemeClr val="accent2"/>
              </a:buClr>
              <a:buSzPct val="85000"/>
              <a:buFont typeface="Wingdings" pitchFamily="2" charset="2"/>
              <a:buChar char="n"/>
              <a:defRPr sz="1600"/>
            </a:lvl2pPr>
            <a:lvl3pPr marL="410400" indent="-194400">
              <a:lnSpc>
                <a:spcPct val="140000"/>
              </a:lnSpc>
              <a:spcAft>
                <a:spcPts val="0"/>
              </a:spcAft>
              <a:buClr>
                <a:schemeClr val="tx1"/>
              </a:buClr>
              <a:buFont typeface="Wingdings" pitchFamily="2" charset="2"/>
              <a:buChar char=""/>
              <a:defRPr sz="1600"/>
            </a:lvl3pPr>
            <a:lvl4pPr marL="597600" indent="-187200">
              <a:lnSpc>
                <a:spcPct val="140000"/>
              </a:lnSpc>
              <a:spcAft>
                <a:spcPts val="0"/>
              </a:spcAft>
              <a:buClr>
                <a:schemeClr val="tx1"/>
              </a:buClr>
              <a:buFont typeface="Wingdings" pitchFamily="2" charset="2"/>
              <a:buChar char="n"/>
              <a:defRPr sz="1600"/>
            </a:lvl4pPr>
            <a:lvl5pPr marL="766800" indent="-154800">
              <a:lnSpc>
                <a:spcPct val="140000"/>
              </a:lnSpc>
              <a:spcBef>
                <a:spcPts val="0"/>
              </a:spcBef>
              <a:spcAft>
                <a:spcPts val="0"/>
              </a:spcAft>
              <a:buClr>
                <a:schemeClr val="tx1"/>
              </a:buClr>
              <a:buFont typeface="Wingdings" pitchFamily="2" charset="2"/>
              <a:buChar char="n"/>
              <a:defRPr sz="1400"/>
            </a:lvl5pPr>
            <a:lvl6pPr marL="914400" indent="-144000">
              <a:lnSpc>
                <a:spcPct val="140000"/>
              </a:lnSpc>
              <a:spcBef>
                <a:spcPts val="0"/>
              </a:spcBef>
              <a:spcAft>
                <a:spcPts val="0"/>
              </a:spcAft>
              <a:buClr>
                <a:schemeClr val="tx1"/>
              </a:buClr>
              <a:buFont typeface="Wingdings" pitchFamily="2" charset="2"/>
              <a:buChar char="n"/>
              <a:defRPr sz="12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18"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20"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cSld>
  <p:clrMapOvr>
    <a:masterClrMapping/>
  </p:clrMapOvr>
  <p:transition/>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Graphs">
    <p:spTree>
      <p:nvGrpSpPr>
        <p:cNvPr id="1" name=""/>
        <p:cNvGrpSpPr/>
        <p:nvPr/>
      </p:nvGrpSpPr>
      <p:grpSpPr>
        <a:xfrm>
          <a:off x="0" y="0"/>
          <a:ext cx="0" cy="0"/>
          <a:chOff x="0" y="0"/>
          <a:chExt cx="0" cy="0"/>
        </a:xfrm>
      </p:grpSpPr>
      <p:sp>
        <p:nvSpPr>
          <p:cNvPr id="67" name="Content Placeholder 51"/>
          <p:cNvSpPr>
            <a:spLocks noGrp="1"/>
          </p:cNvSpPr>
          <p:nvPr>
            <p:ph sz="quarter" idx="29" hasCustomPrompt="1"/>
          </p:nvPr>
        </p:nvSpPr>
        <p:spPr>
          <a:xfrm>
            <a:off x="509312" y="6201069"/>
            <a:ext cx="5543051" cy="158455"/>
          </a:xfrm>
        </p:spPr>
        <p:txBody>
          <a:bodyPr wrap="square">
            <a:noAutofit/>
          </a:bodyPr>
          <a:lstStyle>
            <a:lvl1pPr>
              <a:defRPr sz="900" cap="none" baseline="0">
                <a:solidFill>
                  <a:schemeClr val="tx1"/>
                </a:solidFill>
                <a:latin typeface="+mn-lt"/>
              </a:defRPr>
            </a:lvl1pPr>
          </a:lstStyle>
          <a:p>
            <a:pPr lvl="0"/>
            <a:r>
              <a:rPr lang="en-GB" dirty="0"/>
              <a:t>CLICK TO EDIT SOURCE</a:t>
            </a:r>
          </a:p>
        </p:txBody>
      </p:sp>
      <p:sp>
        <p:nvSpPr>
          <p:cNvPr id="32" name="Rectangle 2"/>
          <p:cNvSpPr>
            <a:spLocks noGrp="1" noChangeArrowheads="1"/>
          </p:cNvSpPr>
          <p:nvPr>
            <p:ph type="title"/>
          </p:nvPr>
        </p:nvSpPr>
        <p:spPr bwMode="auto">
          <a:xfrm>
            <a:off x="508000" y="712800"/>
            <a:ext cx="11171237" cy="752475"/>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lvl1pPr>
              <a:lnSpc>
                <a:spcPct val="100000"/>
              </a:lnSpc>
              <a:defRPr lang="en-GB" sz="2400" b="1" kern="1200" cap="none" baseline="0" noProof="0" dirty="0" smtClean="0">
                <a:solidFill>
                  <a:schemeClr val="tx1"/>
                </a:solidFill>
                <a:latin typeface="+mj-lt"/>
                <a:ea typeface="+mj-ea"/>
                <a:cs typeface="+mj-cs"/>
              </a:defRPr>
            </a:lvl1pPr>
          </a:lstStyle>
          <a:p>
            <a:pPr lvl="0" algn="l" defTabSz="1219170" rtl="0" eaLnBrk="1" latinLnBrk="0" hangingPunct="1">
              <a:lnSpc>
                <a:spcPct val="95000"/>
              </a:lnSpc>
              <a:spcBef>
                <a:spcPct val="0"/>
              </a:spcBef>
              <a:buNone/>
            </a:pPr>
            <a:r>
              <a:rPr lang="en-US" noProof="0"/>
              <a:t>Click to edit Master title style</a:t>
            </a:r>
            <a:endParaRPr lang="en-GB" noProof="0" dirty="0"/>
          </a:p>
        </p:txBody>
      </p:sp>
      <p:sp>
        <p:nvSpPr>
          <p:cNvPr id="39" name="Content Placeholder 51"/>
          <p:cNvSpPr>
            <a:spLocks noGrp="1"/>
          </p:cNvSpPr>
          <p:nvPr>
            <p:ph sz="quarter" idx="45" hasCustomPrompt="1"/>
          </p:nvPr>
        </p:nvSpPr>
        <p:spPr>
          <a:xfrm>
            <a:off x="508000" y="4199574"/>
            <a:ext cx="5468938" cy="256352"/>
          </a:xfrm>
        </p:spPr>
        <p:txBody>
          <a:bodyPr vert="horz" wrap="square" lIns="0" tIns="0" rIns="0" bIns="0" rtlCol="0">
            <a:spAutoFit/>
          </a:bodyPr>
          <a:lstStyle>
            <a:lvl1pPr>
              <a:defRPr lang="nl-NL" sz="1400" kern="1200" baseline="0" dirty="0">
                <a:solidFill>
                  <a:schemeClr val="tx1"/>
                </a:solidFill>
                <a:latin typeface="+mn-lt"/>
                <a:ea typeface="+mn-ea"/>
                <a:cs typeface="+mn-cs"/>
              </a:defRPr>
            </a:lvl1pPr>
          </a:lstStyle>
          <a:p>
            <a:pPr marL="0" lvl="0" indent="0" algn="l" defTabSz="1219170" rtl="0" eaLnBrk="1" latinLnBrk="0" hangingPunct="1">
              <a:lnSpc>
                <a:spcPct val="119000"/>
              </a:lnSpc>
              <a:spcBef>
                <a:spcPts val="0"/>
              </a:spcBef>
              <a:spcAft>
                <a:spcPts val="0"/>
              </a:spcAft>
              <a:buClr>
                <a:srgbClr val="F7D117"/>
              </a:buClr>
              <a:buSzPct val="120000"/>
              <a:buFont typeface="Wingdings" pitchFamily="2" charset="2"/>
              <a:buNone/>
            </a:pPr>
            <a:r>
              <a:rPr lang="en-GB" dirty="0"/>
              <a:t>Click to edit Unit of measure</a:t>
            </a:r>
          </a:p>
        </p:txBody>
      </p:sp>
      <p:sp>
        <p:nvSpPr>
          <p:cNvPr id="40" name="Content Placeholder 51"/>
          <p:cNvSpPr>
            <a:spLocks noGrp="1"/>
          </p:cNvSpPr>
          <p:nvPr>
            <p:ph sz="quarter" idx="46" hasCustomPrompt="1"/>
          </p:nvPr>
        </p:nvSpPr>
        <p:spPr>
          <a:xfrm>
            <a:off x="508000" y="3864611"/>
            <a:ext cx="5468938" cy="293029"/>
          </a:xfrm>
        </p:spPr>
        <p:txBody>
          <a:bodyPr vert="horz" wrap="square" lIns="0" tIns="0" rIns="0" bIns="0" rtlCol="0">
            <a:spAutoFit/>
          </a:bodyPr>
          <a:lstStyle>
            <a:lvl1pPr>
              <a:defRPr lang="nl-NL" sz="1600" kern="1200" cap="none" baseline="0" dirty="0">
                <a:solidFill>
                  <a:schemeClr val="tx1"/>
                </a:solidFill>
                <a:latin typeface="+mj-lt"/>
                <a:ea typeface="+mn-ea"/>
                <a:cs typeface="+mn-cs"/>
              </a:defRPr>
            </a:lvl1pPr>
          </a:lstStyle>
          <a:p>
            <a:pPr marL="0" lvl="0" indent="0" algn="l" defTabSz="1219170" rtl="0" eaLnBrk="1" latinLnBrk="0" hangingPunct="1">
              <a:lnSpc>
                <a:spcPct val="119000"/>
              </a:lnSpc>
              <a:spcBef>
                <a:spcPts val="0"/>
              </a:spcBef>
              <a:spcAft>
                <a:spcPts val="0"/>
              </a:spcAft>
              <a:buClr>
                <a:srgbClr val="F7D117"/>
              </a:buClr>
              <a:buSzPct val="120000"/>
              <a:buFont typeface="Wingdings" pitchFamily="2" charset="2"/>
              <a:buNone/>
            </a:pPr>
            <a:r>
              <a:rPr lang="en-GB" dirty="0"/>
              <a:t>Chart title appears here</a:t>
            </a:r>
          </a:p>
        </p:txBody>
      </p:sp>
      <p:cxnSp>
        <p:nvCxnSpPr>
          <p:cNvPr id="41" name="Straight Connector 40"/>
          <p:cNvCxnSpPr/>
          <p:nvPr userDrawn="1"/>
        </p:nvCxnSpPr>
        <p:spPr>
          <a:xfrm>
            <a:off x="508000" y="4141370"/>
            <a:ext cx="5468938" cy="941"/>
          </a:xfrm>
          <a:prstGeom prst="line">
            <a:avLst/>
          </a:prstGeom>
          <a:ln w="50800">
            <a:solidFill>
              <a:schemeClr val="bg2"/>
            </a:solidFill>
          </a:ln>
        </p:spPr>
        <p:style>
          <a:lnRef idx="1">
            <a:schemeClr val="accent1"/>
          </a:lnRef>
          <a:fillRef idx="0">
            <a:schemeClr val="accent1"/>
          </a:fillRef>
          <a:effectRef idx="0">
            <a:schemeClr val="accent1"/>
          </a:effectRef>
          <a:fontRef idx="minor">
            <a:schemeClr val="tx1"/>
          </a:fontRef>
        </p:style>
      </p:cxnSp>
      <p:sp>
        <p:nvSpPr>
          <p:cNvPr id="42" name="Chart Placeholder 16"/>
          <p:cNvSpPr>
            <a:spLocks noGrp="1"/>
          </p:cNvSpPr>
          <p:nvPr>
            <p:ph type="chart" sz="quarter" idx="47"/>
          </p:nvPr>
        </p:nvSpPr>
        <p:spPr>
          <a:xfrm>
            <a:off x="508000" y="4456229"/>
            <a:ext cx="5468938" cy="1623641"/>
          </a:xfrm>
        </p:spPr>
        <p:txBody>
          <a:bodyPr>
            <a:normAutofit/>
          </a:bodyPr>
          <a:lstStyle>
            <a:lvl1pPr>
              <a:defRPr sz="1400">
                <a:solidFill>
                  <a:schemeClr val="tx1"/>
                </a:solidFill>
                <a:latin typeface="+mn-lt"/>
              </a:defRPr>
            </a:lvl1pPr>
          </a:lstStyle>
          <a:p>
            <a:r>
              <a:rPr lang="en-US"/>
              <a:t>Click icon to add chart</a:t>
            </a:r>
            <a:endParaRPr lang="nl-NL" dirty="0"/>
          </a:p>
        </p:txBody>
      </p:sp>
      <p:cxnSp>
        <p:nvCxnSpPr>
          <p:cNvPr id="43" name="Straight Connector 42"/>
          <p:cNvCxnSpPr/>
          <p:nvPr userDrawn="1"/>
        </p:nvCxnSpPr>
        <p:spPr>
          <a:xfrm flipV="1">
            <a:off x="508000" y="5966640"/>
            <a:ext cx="5468938" cy="188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99" name="Content Placeholder 51"/>
          <p:cNvSpPr>
            <a:spLocks noGrp="1"/>
          </p:cNvSpPr>
          <p:nvPr>
            <p:ph sz="quarter" idx="54" hasCustomPrompt="1"/>
          </p:nvPr>
        </p:nvSpPr>
        <p:spPr>
          <a:xfrm>
            <a:off x="508000" y="1863726"/>
            <a:ext cx="5468938" cy="256352"/>
          </a:xfrm>
        </p:spPr>
        <p:txBody>
          <a:bodyPr vert="horz" wrap="square" lIns="0" tIns="0" rIns="0" bIns="0" rtlCol="0">
            <a:spAutoFit/>
          </a:bodyPr>
          <a:lstStyle>
            <a:lvl1pPr>
              <a:defRPr lang="nl-NL" sz="1400" kern="1200" baseline="0" dirty="0">
                <a:solidFill>
                  <a:schemeClr val="tx1"/>
                </a:solidFill>
                <a:latin typeface="+mn-lt"/>
                <a:ea typeface="+mn-ea"/>
                <a:cs typeface="+mn-cs"/>
              </a:defRPr>
            </a:lvl1pPr>
          </a:lstStyle>
          <a:p>
            <a:pPr marL="0" lvl="0" indent="0" algn="l" defTabSz="1219170" rtl="0" eaLnBrk="1" latinLnBrk="0" hangingPunct="1">
              <a:lnSpc>
                <a:spcPct val="119000"/>
              </a:lnSpc>
              <a:spcBef>
                <a:spcPts val="0"/>
              </a:spcBef>
              <a:spcAft>
                <a:spcPts val="0"/>
              </a:spcAft>
              <a:buClr>
                <a:srgbClr val="F7D117"/>
              </a:buClr>
              <a:buSzPct val="120000"/>
              <a:buFont typeface="Wingdings" pitchFamily="2" charset="2"/>
              <a:buNone/>
            </a:pPr>
            <a:r>
              <a:rPr lang="en-GB" dirty="0"/>
              <a:t>Click to edit Unit of measure</a:t>
            </a:r>
          </a:p>
        </p:txBody>
      </p:sp>
      <p:sp>
        <p:nvSpPr>
          <p:cNvPr id="100" name="Content Placeholder 51"/>
          <p:cNvSpPr>
            <a:spLocks noGrp="1"/>
          </p:cNvSpPr>
          <p:nvPr>
            <p:ph sz="quarter" idx="55" hasCustomPrompt="1"/>
          </p:nvPr>
        </p:nvSpPr>
        <p:spPr>
          <a:xfrm>
            <a:off x="508000" y="1528763"/>
            <a:ext cx="5468938" cy="293029"/>
          </a:xfrm>
        </p:spPr>
        <p:txBody>
          <a:bodyPr vert="horz" wrap="square" lIns="0" tIns="0" rIns="0" bIns="0" rtlCol="0">
            <a:spAutoFit/>
          </a:bodyPr>
          <a:lstStyle>
            <a:lvl1pPr>
              <a:defRPr lang="nl-NL" sz="1600" kern="1200" cap="none" baseline="0" dirty="0">
                <a:solidFill>
                  <a:schemeClr val="tx1"/>
                </a:solidFill>
                <a:latin typeface="+mj-lt"/>
                <a:ea typeface="+mn-ea"/>
                <a:cs typeface="+mn-cs"/>
              </a:defRPr>
            </a:lvl1pPr>
          </a:lstStyle>
          <a:p>
            <a:pPr marL="0" lvl="0" indent="0" algn="l" defTabSz="1219170" rtl="0" eaLnBrk="1" latinLnBrk="0" hangingPunct="1">
              <a:lnSpc>
                <a:spcPct val="119000"/>
              </a:lnSpc>
              <a:spcBef>
                <a:spcPts val="0"/>
              </a:spcBef>
              <a:spcAft>
                <a:spcPts val="0"/>
              </a:spcAft>
              <a:buClr>
                <a:srgbClr val="F7D117"/>
              </a:buClr>
              <a:buSzPct val="120000"/>
              <a:buFont typeface="Wingdings" pitchFamily="2" charset="2"/>
              <a:buNone/>
            </a:pPr>
            <a:r>
              <a:rPr lang="en-GB" dirty="0"/>
              <a:t>Chart title appears here</a:t>
            </a:r>
          </a:p>
        </p:txBody>
      </p:sp>
      <p:cxnSp>
        <p:nvCxnSpPr>
          <p:cNvPr id="101" name="Straight Connector 100"/>
          <p:cNvCxnSpPr/>
          <p:nvPr userDrawn="1"/>
        </p:nvCxnSpPr>
        <p:spPr>
          <a:xfrm>
            <a:off x="508000" y="1805522"/>
            <a:ext cx="5468938" cy="941"/>
          </a:xfrm>
          <a:prstGeom prst="line">
            <a:avLst/>
          </a:prstGeom>
          <a:ln w="50800">
            <a:solidFill>
              <a:schemeClr val="bg2"/>
            </a:solidFill>
          </a:ln>
        </p:spPr>
        <p:style>
          <a:lnRef idx="1">
            <a:schemeClr val="accent1"/>
          </a:lnRef>
          <a:fillRef idx="0">
            <a:schemeClr val="accent1"/>
          </a:fillRef>
          <a:effectRef idx="0">
            <a:schemeClr val="accent1"/>
          </a:effectRef>
          <a:fontRef idx="minor">
            <a:schemeClr val="tx1"/>
          </a:fontRef>
        </p:style>
      </p:cxnSp>
      <p:sp>
        <p:nvSpPr>
          <p:cNvPr id="102" name="Chart Placeholder 16"/>
          <p:cNvSpPr>
            <a:spLocks noGrp="1"/>
          </p:cNvSpPr>
          <p:nvPr>
            <p:ph type="chart" sz="quarter" idx="56"/>
          </p:nvPr>
        </p:nvSpPr>
        <p:spPr>
          <a:xfrm>
            <a:off x="508000" y="2120382"/>
            <a:ext cx="5468938" cy="1623641"/>
          </a:xfrm>
        </p:spPr>
        <p:txBody>
          <a:bodyPr>
            <a:normAutofit/>
          </a:bodyPr>
          <a:lstStyle>
            <a:lvl1pPr>
              <a:defRPr sz="1400">
                <a:solidFill>
                  <a:schemeClr val="tx1"/>
                </a:solidFill>
                <a:latin typeface="+mn-lt"/>
              </a:defRPr>
            </a:lvl1pPr>
          </a:lstStyle>
          <a:p>
            <a:r>
              <a:rPr lang="en-US"/>
              <a:t>Click icon to add chart</a:t>
            </a:r>
            <a:endParaRPr lang="nl-NL" dirty="0"/>
          </a:p>
        </p:txBody>
      </p:sp>
      <p:cxnSp>
        <p:nvCxnSpPr>
          <p:cNvPr id="103" name="Straight Connector 102"/>
          <p:cNvCxnSpPr/>
          <p:nvPr userDrawn="1"/>
        </p:nvCxnSpPr>
        <p:spPr>
          <a:xfrm flipV="1">
            <a:off x="508000" y="3732357"/>
            <a:ext cx="5468938" cy="188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104" name="Content Placeholder 51"/>
          <p:cNvSpPr>
            <a:spLocks noGrp="1"/>
          </p:cNvSpPr>
          <p:nvPr>
            <p:ph sz="quarter" idx="57" hasCustomPrompt="1"/>
          </p:nvPr>
        </p:nvSpPr>
        <p:spPr>
          <a:xfrm>
            <a:off x="6215063" y="4199574"/>
            <a:ext cx="5464175" cy="256352"/>
          </a:xfrm>
        </p:spPr>
        <p:txBody>
          <a:bodyPr vert="horz" wrap="square" lIns="0" tIns="0" rIns="0" bIns="0" rtlCol="0">
            <a:spAutoFit/>
          </a:bodyPr>
          <a:lstStyle>
            <a:lvl1pPr>
              <a:defRPr lang="nl-NL" sz="1400" kern="1200" baseline="0" dirty="0">
                <a:solidFill>
                  <a:schemeClr val="tx1"/>
                </a:solidFill>
                <a:latin typeface="+mn-lt"/>
                <a:ea typeface="+mn-ea"/>
                <a:cs typeface="+mn-cs"/>
              </a:defRPr>
            </a:lvl1pPr>
          </a:lstStyle>
          <a:p>
            <a:pPr marL="0" lvl="0" indent="0" algn="l" defTabSz="1219170" rtl="0" eaLnBrk="1" latinLnBrk="0" hangingPunct="1">
              <a:lnSpc>
                <a:spcPct val="119000"/>
              </a:lnSpc>
              <a:spcBef>
                <a:spcPts val="0"/>
              </a:spcBef>
              <a:spcAft>
                <a:spcPts val="0"/>
              </a:spcAft>
              <a:buClr>
                <a:srgbClr val="F7D117"/>
              </a:buClr>
              <a:buSzPct val="120000"/>
              <a:buFont typeface="Wingdings" pitchFamily="2" charset="2"/>
              <a:buNone/>
            </a:pPr>
            <a:r>
              <a:rPr lang="en-GB" dirty="0"/>
              <a:t>Click to edit Unit of measure</a:t>
            </a:r>
          </a:p>
        </p:txBody>
      </p:sp>
      <p:sp>
        <p:nvSpPr>
          <p:cNvPr id="105" name="Content Placeholder 51"/>
          <p:cNvSpPr>
            <a:spLocks noGrp="1"/>
          </p:cNvSpPr>
          <p:nvPr>
            <p:ph sz="quarter" idx="58" hasCustomPrompt="1"/>
          </p:nvPr>
        </p:nvSpPr>
        <p:spPr>
          <a:xfrm>
            <a:off x="6215063" y="3864611"/>
            <a:ext cx="5464175" cy="293029"/>
          </a:xfrm>
        </p:spPr>
        <p:txBody>
          <a:bodyPr vert="horz" wrap="square" lIns="0" tIns="0" rIns="0" bIns="0" rtlCol="0">
            <a:spAutoFit/>
          </a:bodyPr>
          <a:lstStyle>
            <a:lvl1pPr>
              <a:defRPr lang="nl-NL" sz="1600" kern="1200" cap="none" baseline="0" dirty="0">
                <a:solidFill>
                  <a:schemeClr val="tx1"/>
                </a:solidFill>
                <a:latin typeface="+mj-lt"/>
                <a:ea typeface="+mn-ea"/>
                <a:cs typeface="+mn-cs"/>
              </a:defRPr>
            </a:lvl1pPr>
          </a:lstStyle>
          <a:p>
            <a:pPr marL="0" lvl="0" indent="0" algn="l" defTabSz="1219170" rtl="0" eaLnBrk="1" latinLnBrk="0" hangingPunct="1">
              <a:lnSpc>
                <a:spcPct val="119000"/>
              </a:lnSpc>
              <a:spcBef>
                <a:spcPts val="0"/>
              </a:spcBef>
              <a:spcAft>
                <a:spcPts val="0"/>
              </a:spcAft>
              <a:buClr>
                <a:srgbClr val="F7D117"/>
              </a:buClr>
              <a:buSzPct val="120000"/>
              <a:buFont typeface="Wingdings" pitchFamily="2" charset="2"/>
              <a:buNone/>
            </a:pPr>
            <a:r>
              <a:rPr lang="en-GB" dirty="0"/>
              <a:t>CHART TITLE APPEARS HERE</a:t>
            </a:r>
          </a:p>
        </p:txBody>
      </p:sp>
      <p:cxnSp>
        <p:nvCxnSpPr>
          <p:cNvPr id="106" name="Straight Connector 105"/>
          <p:cNvCxnSpPr/>
          <p:nvPr userDrawn="1"/>
        </p:nvCxnSpPr>
        <p:spPr>
          <a:xfrm>
            <a:off x="6215063" y="4141387"/>
            <a:ext cx="5464175" cy="914"/>
          </a:xfrm>
          <a:prstGeom prst="line">
            <a:avLst/>
          </a:prstGeom>
          <a:ln w="50800">
            <a:solidFill>
              <a:schemeClr val="bg2"/>
            </a:solidFill>
          </a:ln>
        </p:spPr>
        <p:style>
          <a:lnRef idx="1">
            <a:schemeClr val="accent1"/>
          </a:lnRef>
          <a:fillRef idx="0">
            <a:schemeClr val="accent1"/>
          </a:fillRef>
          <a:effectRef idx="0">
            <a:schemeClr val="accent1"/>
          </a:effectRef>
          <a:fontRef idx="minor">
            <a:schemeClr val="tx1"/>
          </a:fontRef>
        </p:style>
      </p:cxnSp>
      <p:sp>
        <p:nvSpPr>
          <p:cNvPr id="107" name="Chart Placeholder 16"/>
          <p:cNvSpPr>
            <a:spLocks noGrp="1"/>
          </p:cNvSpPr>
          <p:nvPr>
            <p:ph type="chart" sz="quarter" idx="59"/>
          </p:nvPr>
        </p:nvSpPr>
        <p:spPr>
          <a:xfrm>
            <a:off x="6215063" y="4456229"/>
            <a:ext cx="5464175" cy="1623641"/>
          </a:xfrm>
        </p:spPr>
        <p:txBody>
          <a:bodyPr>
            <a:normAutofit/>
          </a:bodyPr>
          <a:lstStyle>
            <a:lvl1pPr>
              <a:defRPr sz="1400">
                <a:solidFill>
                  <a:schemeClr val="tx1"/>
                </a:solidFill>
                <a:latin typeface="+mn-lt"/>
              </a:defRPr>
            </a:lvl1pPr>
          </a:lstStyle>
          <a:p>
            <a:r>
              <a:rPr lang="en-US"/>
              <a:t>Click icon to add chart</a:t>
            </a:r>
            <a:endParaRPr lang="nl-NL" dirty="0"/>
          </a:p>
        </p:txBody>
      </p:sp>
      <p:cxnSp>
        <p:nvCxnSpPr>
          <p:cNvPr id="108" name="Straight Connector 107"/>
          <p:cNvCxnSpPr/>
          <p:nvPr userDrawn="1"/>
        </p:nvCxnSpPr>
        <p:spPr>
          <a:xfrm flipV="1">
            <a:off x="6215063" y="5966657"/>
            <a:ext cx="5464175" cy="182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109" name="Content Placeholder 51"/>
          <p:cNvSpPr>
            <a:spLocks noGrp="1"/>
          </p:cNvSpPr>
          <p:nvPr>
            <p:ph sz="quarter" idx="60" hasCustomPrompt="1"/>
          </p:nvPr>
        </p:nvSpPr>
        <p:spPr>
          <a:xfrm>
            <a:off x="6215063" y="1863726"/>
            <a:ext cx="5464175" cy="256352"/>
          </a:xfrm>
        </p:spPr>
        <p:txBody>
          <a:bodyPr vert="horz" wrap="square" lIns="0" tIns="0" rIns="0" bIns="0" rtlCol="0">
            <a:spAutoFit/>
          </a:bodyPr>
          <a:lstStyle>
            <a:lvl1pPr>
              <a:defRPr lang="nl-NL" sz="1400" kern="1200" baseline="0" dirty="0">
                <a:solidFill>
                  <a:schemeClr val="tx1"/>
                </a:solidFill>
                <a:latin typeface="+mn-lt"/>
                <a:ea typeface="+mn-ea"/>
                <a:cs typeface="+mn-cs"/>
              </a:defRPr>
            </a:lvl1pPr>
          </a:lstStyle>
          <a:p>
            <a:pPr marL="0" lvl="0" indent="0" algn="l" defTabSz="1219170" rtl="0" eaLnBrk="1" latinLnBrk="0" hangingPunct="1">
              <a:lnSpc>
                <a:spcPct val="119000"/>
              </a:lnSpc>
              <a:spcBef>
                <a:spcPts val="0"/>
              </a:spcBef>
              <a:spcAft>
                <a:spcPts val="0"/>
              </a:spcAft>
              <a:buClr>
                <a:srgbClr val="F7D117"/>
              </a:buClr>
              <a:buSzPct val="120000"/>
              <a:buFont typeface="Wingdings" pitchFamily="2" charset="2"/>
              <a:buNone/>
            </a:pPr>
            <a:r>
              <a:rPr lang="en-GB" dirty="0"/>
              <a:t>Click to edit Unit of measure</a:t>
            </a:r>
          </a:p>
        </p:txBody>
      </p:sp>
      <p:sp>
        <p:nvSpPr>
          <p:cNvPr id="110" name="Content Placeholder 51"/>
          <p:cNvSpPr>
            <a:spLocks noGrp="1"/>
          </p:cNvSpPr>
          <p:nvPr>
            <p:ph sz="quarter" idx="61" hasCustomPrompt="1"/>
          </p:nvPr>
        </p:nvSpPr>
        <p:spPr>
          <a:xfrm>
            <a:off x="6215063" y="1528763"/>
            <a:ext cx="5464175" cy="293029"/>
          </a:xfrm>
        </p:spPr>
        <p:txBody>
          <a:bodyPr vert="horz" wrap="square" lIns="0" tIns="0" rIns="0" bIns="0" rtlCol="0">
            <a:spAutoFit/>
          </a:bodyPr>
          <a:lstStyle>
            <a:lvl1pPr>
              <a:defRPr lang="nl-NL" sz="1600" kern="1200" cap="none" baseline="0" dirty="0">
                <a:solidFill>
                  <a:schemeClr val="tx1"/>
                </a:solidFill>
                <a:latin typeface="+mj-lt"/>
                <a:ea typeface="+mn-ea"/>
                <a:cs typeface="+mn-cs"/>
              </a:defRPr>
            </a:lvl1pPr>
          </a:lstStyle>
          <a:p>
            <a:pPr marL="0" lvl="0" indent="0" algn="l" defTabSz="1219170" rtl="0" eaLnBrk="1" latinLnBrk="0" hangingPunct="1">
              <a:lnSpc>
                <a:spcPct val="119000"/>
              </a:lnSpc>
              <a:spcBef>
                <a:spcPts val="0"/>
              </a:spcBef>
              <a:spcAft>
                <a:spcPts val="0"/>
              </a:spcAft>
              <a:buClr>
                <a:srgbClr val="F7D117"/>
              </a:buClr>
              <a:buSzPct val="120000"/>
              <a:buFont typeface="Wingdings" pitchFamily="2" charset="2"/>
              <a:buNone/>
            </a:pPr>
            <a:r>
              <a:rPr lang="en-GB" dirty="0"/>
              <a:t>Chart title appears here</a:t>
            </a:r>
          </a:p>
        </p:txBody>
      </p:sp>
      <p:cxnSp>
        <p:nvCxnSpPr>
          <p:cNvPr id="111" name="Straight Connector 110"/>
          <p:cNvCxnSpPr/>
          <p:nvPr userDrawn="1"/>
        </p:nvCxnSpPr>
        <p:spPr>
          <a:xfrm>
            <a:off x="6215063" y="1805539"/>
            <a:ext cx="5464175" cy="914"/>
          </a:xfrm>
          <a:prstGeom prst="line">
            <a:avLst/>
          </a:prstGeom>
          <a:ln w="50800">
            <a:solidFill>
              <a:schemeClr val="bg2"/>
            </a:solidFill>
          </a:ln>
        </p:spPr>
        <p:style>
          <a:lnRef idx="1">
            <a:schemeClr val="accent1"/>
          </a:lnRef>
          <a:fillRef idx="0">
            <a:schemeClr val="accent1"/>
          </a:fillRef>
          <a:effectRef idx="0">
            <a:schemeClr val="accent1"/>
          </a:effectRef>
          <a:fontRef idx="minor">
            <a:schemeClr val="tx1"/>
          </a:fontRef>
        </p:style>
      </p:cxnSp>
      <p:sp>
        <p:nvSpPr>
          <p:cNvPr id="112" name="Chart Placeholder 16"/>
          <p:cNvSpPr>
            <a:spLocks noGrp="1"/>
          </p:cNvSpPr>
          <p:nvPr>
            <p:ph type="chart" sz="quarter" idx="62"/>
          </p:nvPr>
        </p:nvSpPr>
        <p:spPr>
          <a:xfrm>
            <a:off x="6215063" y="2120382"/>
            <a:ext cx="5464175" cy="1623641"/>
          </a:xfrm>
        </p:spPr>
        <p:txBody>
          <a:bodyPr>
            <a:normAutofit/>
          </a:bodyPr>
          <a:lstStyle>
            <a:lvl1pPr>
              <a:defRPr sz="1400">
                <a:solidFill>
                  <a:schemeClr val="tx1"/>
                </a:solidFill>
                <a:latin typeface="+mn-lt"/>
              </a:defRPr>
            </a:lvl1pPr>
          </a:lstStyle>
          <a:p>
            <a:r>
              <a:rPr lang="en-US"/>
              <a:t>Click icon to add chart</a:t>
            </a:r>
            <a:endParaRPr lang="nl-NL" dirty="0"/>
          </a:p>
        </p:txBody>
      </p:sp>
      <p:cxnSp>
        <p:nvCxnSpPr>
          <p:cNvPr id="113" name="Straight Connector 112"/>
          <p:cNvCxnSpPr/>
          <p:nvPr userDrawn="1"/>
        </p:nvCxnSpPr>
        <p:spPr>
          <a:xfrm>
            <a:off x="6089108" y="3730543"/>
            <a:ext cx="5265195" cy="2448"/>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29"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36"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38"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cSld>
  <p:clrMapOvr>
    <a:masterClrMapping/>
  </p:clrMapOvr>
  <p:transition/>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26" name="Rectangle 25"/>
          <p:cNvSpPr/>
          <p:nvPr userDrawn="1"/>
        </p:nvSpPr>
        <p:spPr bwMode="gray">
          <a:xfrm>
            <a:off x="1" y="4313784"/>
            <a:ext cx="12192000" cy="2544215"/>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solidFill>
                <a:schemeClr val="bg1"/>
              </a:solidFill>
            </a:endParaRPr>
          </a:p>
        </p:txBody>
      </p:sp>
      <p:sp>
        <p:nvSpPr>
          <p:cNvPr id="27" name="Rectangle 26"/>
          <p:cNvSpPr/>
          <p:nvPr userDrawn="1"/>
        </p:nvSpPr>
        <p:spPr bwMode="gray">
          <a:xfrm>
            <a:off x="761993" y="1524000"/>
            <a:ext cx="1269984" cy="75600"/>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p>
        </p:txBody>
      </p:sp>
      <p:sp>
        <p:nvSpPr>
          <p:cNvPr id="18" name="Title 1"/>
          <p:cNvSpPr>
            <a:spLocks noGrp="1"/>
          </p:cNvSpPr>
          <p:nvPr>
            <p:ph type="title"/>
          </p:nvPr>
        </p:nvSpPr>
        <p:spPr>
          <a:xfrm>
            <a:off x="763200" y="2636980"/>
            <a:ext cx="6397451" cy="1362075"/>
          </a:xfrm>
          <a:prstGeom prst="rect">
            <a:avLst/>
          </a:prstGeom>
        </p:spPr>
        <p:txBody>
          <a:bodyPr lIns="0" tIns="0" rIns="0" bIns="0"/>
          <a:lstStyle>
            <a:lvl1pPr algn="l">
              <a:defRPr sz="1400" b="0" cap="none" baseline="0">
                <a:solidFill>
                  <a:schemeClr val="tx1"/>
                </a:solidFill>
                <a:latin typeface="+mj-lt"/>
              </a:defRPr>
            </a:lvl1pPr>
          </a:lstStyle>
          <a:p>
            <a:r>
              <a:rPr lang="en-US"/>
              <a:t>Click to edit Master title style</a:t>
            </a:r>
            <a:endParaRPr lang="en-GB" dirty="0"/>
          </a:p>
        </p:txBody>
      </p:sp>
      <p:sp>
        <p:nvSpPr>
          <p:cNvPr id="25" name="Text Placeholder 2"/>
          <p:cNvSpPr>
            <a:spLocks noGrp="1"/>
          </p:cNvSpPr>
          <p:nvPr>
            <p:ph type="body" idx="1"/>
          </p:nvPr>
        </p:nvSpPr>
        <p:spPr>
          <a:xfrm>
            <a:off x="763200" y="1696947"/>
            <a:ext cx="6397451" cy="821230"/>
          </a:xfrm>
          <a:prstGeom prst="rect">
            <a:avLst/>
          </a:prstGeom>
        </p:spPr>
        <p:txBody>
          <a:bodyPr lIns="0" tIns="0" rIns="0" bIns="0" anchor="t" anchorCtr="0"/>
          <a:lstStyle>
            <a:lvl1pPr marL="0" indent="0">
              <a:lnSpc>
                <a:spcPct val="100000"/>
              </a:lnSpc>
              <a:spcAft>
                <a:spcPts val="0"/>
              </a:spcAft>
              <a:buNone/>
              <a:defRPr sz="2800" b="0" cap="none" baseline="0">
                <a:solidFill>
                  <a:schemeClr val="tx1"/>
                </a:solidFill>
                <a:latin typeface="+mj-lt"/>
              </a:defRPr>
            </a:lvl1pPr>
            <a:lvl2pPr marL="609585" indent="0">
              <a:buNone/>
              <a:defRPr sz="2400"/>
            </a:lvl2pPr>
            <a:lvl3pPr marL="1219170" indent="0">
              <a:buNone/>
              <a:defRPr sz="2133"/>
            </a:lvl3pPr>
            <a:lvl4pPr marL="1828754" indent="0">
              <a:buNone/>
              <a:defRPr sz="1867"/>
            </a:lvl4pPr>
            <a:lvl5pPr marL="2438339" indent="0">
              <a:buNone/>
              <a:defRPr sz="1867"/>
            </a:lvl5pPr>
            <a:lvl6pPr marL="3047924" indent="0">
              <a:buNone/>
              <a:defRPr sz="1867"/>
            </a:lvl6pPr>
            <a:lvl7pPr marL="3657509" indent="0">
              <a:buNone/>
              <a:defRPr sz="1867"/>
            </a:lvl7pPr>
            <a:lvl8pPr marL="4267093" indent="0">
              <a:buNone/>
              <a:defRPr sz="1867"/>
            </a:lvl8pPr>
            <a:lvl9pPr marL="4876678" indent="0">
              <a:buNone/>
              <a:defRPr sz="1867"/>
            </a:lvl9pPr>
          </a:lstStyle>
          <a:p>
            <a:pPr lvl="0"/>
            <a:r>
              <a:rPr lang="en-US"/>
              <a:t>Edit Master text styles</a:t>
            </a:r>
          </a:p>
        </p:txBody>
      </p:sp>
      <p:sp>
        <p:nvSpPr>
          <p:cNvPr id="34" name="Text Placeholder 13"/>
          <p:cNvSpPr>
            <a:spLocks noGrp="1"/>
          </p:cNvSpPr>
          <p:nvPr>
            <p:ph type="body" sz="quarter" idx="13" hasCustomPrompt="1"/>
          </p:nvPr>
        </p:nvSpPr>
        <p:spPr bwMode="gray">
          <a:xfrm>
            <a:off x="7402833" y="1924112"/>
            <a:ext cx="4274842" cy="2930523"/>
          </a:xfrm>
          <a:prstGeom prst="rect">
            <a:avLst/>
          </a:prstGeom>
        </p:spPr>
        <p:txBody>
          <a:bodyPr lIns="0" tIns="0" rIns="0" bIns="0"/>
          <a:lstStyle>
            <a:lvl1pPr marL="0" algn="r" defTabSz="1219170" rtl="0" eaLnBrk="1" latinLnBrk="0" hangingPunct="1">
              <a:lnSpc>
                <a:spcPct val="100000"/>
              </a:lnSpc>
              <a:buClr>
                <a:srgbClr val="DD1D21"/>
              </a:buClr>
              <a:buSzPct val="85000"/>
              <a:buNone/>
              <a:tabLst>
                <a:tab pos="1081088" algn="l"/>
              </a:tabLst>
              <a:defRPr lang="en-GB" sz="20000" kern="10000" spc="-1000" baseline="0" dirty="0">
                <a:ln w="3175">
                  <a:noFill/>
                </a:ln>
                <a:solidFill>
                  <a:schemeClr val="accent1"/>
                </a:solidFill>
                <a:latin typeface="Futura Bold"/>
                <a:ea typeface="Arial" charset="0"/>
                <a:cs typeface="Futura Bold"/>
              </a:defRPr>
            </a:lvl1pPr>
          </a:lstStyle>
          <a:p>
            <a:pPr lvl="0"/>
            <a:r>
              <a:rPr lang="en-GB" dirty="0"/>
              <a:t>0.0</a:t>
            </a:r>
          </a:p>
        </p:txBody>
      </p:sp>
      <p:sp>
        <p:nvSpPr>
          <p:cNvPr id="14"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15" name="Text Box 11" descr="&lt;COMPANY_NAME&gt;"/>
          <p:cNvSpPr txBox="1">
            <a:spLocks noChangeArrowheads="1"/>
          </p:cNvSpPr>
          <p:nvPr userDrawn="1"/>
        </p:nvSpPr>
        <p:spPr bwMode="auto">
          <a:xfrm>
            <a:off x="512259" y="6469199"/>
            <a:ext cx="3360000" cy="237600"/>
          </a:xfrm>
          <a:prstGeom prst="rect">
            <a:avLst/>
          </a:prstGeom>
          <a:noFill/>
          <a:ln w="9525" algn="ctr">
            <a:noFill/>
            <a:miter lim="800000"/>
            <a:headEnd/>
            <a:tailEnd/>
          </a:ln>
          <a:effectLst/>
        </p:spPr>
        <p:txBody>
          <a:bodyPr wrap="none" lIns="0" tIns="0" rIns="0" anchor="t" anchorCtr="0">
            <a:noAutofit/>
          </a:bodyPr>
          <a:lstStyle/>
          <a:p>
            <a:pPr>
              <a:defRPr/>
            </a:pPr>
            <a:r>
              <a:rPr lang="en-GB" sz="850">
                <a:solidFill>
                  <a:schemeClr val="tx1"/>
                </a:solidFill>
                <a:latin typeface="+mn-lt"/>
                <a:cs typeface="Arial" pitchFamily="34" charset="0"/>
              </a:rPr>
              <a:t>Shell Business Operations</a:t>
            </a:r>
            <a:endParaRPr lang="en-GB" sz="850" dirty="0">
              <a:solidFill>
                <a:schemeClr val="tx1"/>
              </a:solidFill>
              <a:latin typeface="+mn-lt"/>
              <a:cs typeface="Arial" pitchFamily="34" charset="0"/>
            </a:endParaRPr>
          </a:p>
        </p:txBody>
      </p:sp>
      <p:sp>
        <p:nvSpPr>
          <p:cNvPr id="21"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22"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cSld>
  <p:clrMapOvr>
    <a:masterClrMapping/>
  </p:clrMapOvr>
  <p:transition/>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grpSp>
        <p:nvGrpSpPr>
          <p:cNvPr id="2" name="Group 1"/>
          <p:cNvGrpSpPr/>
          <p:nvPr userDrawn="1"/>
        </p:nvGrpSpPr>
        <p:grpSpPr bwMode="gray">
          <a:xfrm>
            <a:off x="761993" y="3556002"/>
            <a:ext cx="6858000" cy="2540001"/>
            <a:chOff x="761993" y="3556002"/>
            <a:chExt cx="6858000" cy="2540001"/>
          </a:xfrm>
        </p:grpSpPr>
        <p:sp>
          <p:nvSpPr>
            <p:cNvPr id="16" name="Rectangle 15"/>
            <p:cNvSpPr/>
            <p:nvPr userDrawn="1"/>
          </p:nvSpPr>
          <p:spPr bwMode="gray">
            <a:xfrm>
              <a:off x="761993" y="3556002"/>
              <a:ext cx="6858000" cy="2540001"/>
            </a:xfrm>
            <a:prstGeom prst="rect">
              <a:avLst/>
            </a:prstGeom>
            <a:solidFill>
              <a:srgbClr val="FFFFFF"/>
            </a:solidFill>
            <a:ln w="3175">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p>
          </p:txBody>
        </p:sp>
        <p:sp>
          <p:nvSpPr>
            <p:cNvPr id="28" name="Rectangle 27"/>
            <p:cNvSpPr/>
            <p:nvPr userDrawn="1"/>
          </p:nvSpPr>
          <p:spPr bwMode="gray">
            <a:xfrm>
              <a:off x="1145875" y="3818708"/>
              <a:ext cx="1269984" cy="76200"/>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solidFill>
                  <a:schemeClr val="tx1"/>
                </a:solidFill>
              </a:endParaRPr>
            </a:p>
          </p:txBody>
        </p:sp>
      </p:grpSp>
      <p:sp>
        <p:nvSpPr>
          <p:cNvPr id="32" name="Rectangle 31"/>
          <p:cNvSpPr/>
          <p:nvPr userDrawn="1"/>
        </p:nvSpPr>
        <p:spPr bwMode="white">
          <a:xfrm>
            <a:off x="501606" y="488935"/>
            <a:ext cx="1311092" cy="11880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22"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
        <p:nvSpPr>
          <p:cNvPr id="13" name="Picture Placeholder 2"/>
          <p:cNvSpPr>
            <a:spLocks noGrp="1"/>
          </p:cNvSpPr>
          <p:nvPr>
            <p:ph type="pic" sz="quarter" idx="12"/>
          </p:nvPr>
        </p:nvSpPr>
        <p:spPr bwMode="auto">
          <a:xfrm>
            <a:off x="-2382" y="1"/>
            <a:ext cx="12194723" cy="4866892"/>
          </a:xfrm>
          <a:custGeom>
            <a:avLst/>
            <a:gdLst>
              <a:gd name="connsiteX0" fmla="*/ 0 w 12192000"/>
              <a:gd name="connsiteY0" fmla="*/ 0 h 4854636"/>
              <a:gd name="connsiteX1" fmla="*/ 12192000 w 12192000"/>
              <a:gd name="connsiteY1" fmla="*/ 0 h 4854636"/>
              <a:gd name="connsiteX2" fmla="*/ 12192000 w 12192000"/>
              <a:gd name="connsiteY2" fmla="*/ 4854636 h 4854636"/>
              <a:gd name="connsiteX3" fmla="*/ 0 w 12192000"/>
              <a:gd name="connsiteY3" fmla="*/ 4854636 h 4854636"/>
              <a:gd name="connsiteX4" fmla="*/ 0 w 12192000"/>
              <a:gd name="connsiteY4" fmla="*/ 0 h 4854636"/>
              <a:gd name="connsiteX0" fmla="*/ 0 w 12192000"/>
              <a:gd name="connsiteY0" fmla="*/ 0 h 4854636"/>
              <a:gd name="connsiteX1" fmla="*/ 12192000 w 12192000"/>
              <a:gd name="connsiteY1" fmla="*/ 0 h 4854636"/>
              <a:gd name="connsiteX2" fmla="*/ 12192000 w 12192000"/>
              <a:gd name="connsiteY2" fmla="*/ 4854636 h 4854636"/>
              <a:gd name="connsiteX3" fmla="*/ 592282 w 12192000"/>
              <a:gd name="connsiteY3" fmla="*/ 4842164 h 4854636"/>
              <a:gd name="connsiteX4" fmla="*/ 0 w 12192000"/>
              <a:gd name="connsiteY4" fmla="*/ 4854636 h 4854636"/>
              <a:gd name="connsiteX5" fmla="*/ 0 w 12192000"/>
              <a:gd name="connsiteY5" fmla="*/ 0 h 4854636"/>
              <a:gd name="connsiteX0" fmla="*/ 0 w 12192000"/>
              <a:gd name="connsiteY0" fmla="*/ 0 h 4888026"/>
              <a:gd name="connsiteX1" fmla="*/ 12192000 w 12192000"/>
              <a:gd name="connsiteY1" fmla="*/ 0 h 4888026"/>
              <a:gd name="connsiteX2" fmla="*/ 12192000 w 12192000"/>
              <a:gd name="connsiteY2" fmla="*/ 4854636 h 4888026"/>
              <a:gd name="connsiteX3" fmla="*/ 592282 w 12192000"/>
              <a:gd name="connsiteY3" fmla="*/ 4842164 h 4888026"/>
              <a:gd name="connsiteX4" fmla="*/ 0 w 12192000"/>
              <a:gd name="connsiteY4" fmla="*/ 4854636 h 4888026"/>
              <a:gd name="connsiteX5" fmla="*/ 0 w 12192000"/>
              <a:gd name="connsiteY5" fmla="*/ 0 h 4888026"/>
              <a:gd name="connsiteX0" fmla="*/ 0 w 12192000"/>
              <a:gd name="connsiteY0" fmla="*/ 0 h 4888026"/>
              <a:gd name="connsiteX1" fmla="*/ 12192000 w 12192000"/>
              <a:gd name="connsiteY1" fmla="*/ 0 h 4888026"/>
              <a:gd name="connsiteX2" fmla="*/ 12192000 w 12192000"/>
              <a:gd name="connsiteY2" fmla="*/ 4854636 h 4888026"/>
              <a:gd name="connsiteX3" fmla="*/ 841664 w 12192000"/>
              <a:gd name="connsiteY3" fmla="*/ 2909455 h 4888026"/>
              <a:gd name="connsiteX4" fmla="*/ 592282 w 12192000"/>
              <a:gd name="connsiteY4" fmla="*/ 4842164 h 4888026"/>
              <a:gd name="connsiteX5" fmla="*/ 0 w 12192000"/>
              <a:gd name="connsiteY5" fmla="*/ 4854636 h 4888026"/>
              <a:gd name="connsiteX6" fmla="*/ 0 w 12192000"/>
              <a:gd name="connsiteY6" fmla="*/ 0 h 4888026"/>
              <a:gd name="connsiteX0" fmla="*/ 0 w 12192000"/>
              <a:gd name="connsiteY0" fmla="*/ 0 h 4982265"/>
              <a:gd name="connsiteX1" fmla="*/ 12192000 w 12192000"/>
              <a:gd name="connsiteY1" fmla="*/ 0 h 4982265"/>
              <a:gd name="connsiteX2" fmla="*/ 12192000 w 12192000"/>
              <a:gd name="connsiteY2" fmla="*/ 4854636 h 4982265"/>
              <a:gd name="connsiteX3" fmla="*/ 7606145 w 12192000"/>
              <a:gd name="connsiteY3" fmla="*/ 3543300 h 4982265"/>
              <a:gd name="connsiteX4" fmla="*/ 841664 w 12192000"/>
              <a:gd name="connsiteY4" fmla="*/ 2909455 h 4982265"/>
              <a:gd name="connsiteX5" fmla="*/ 592282 w 12192000"/>
              <a:gd name="connsiteY5" fmla="*/ 4842164 h 4982265"/>
              <a:gd name="connsiteX6" fmla="*/ 0 w 12192000"/>
              <a:gd name="connsiteY6" fmla="*/ 4854636 h 4982265"/>
              <a:gd name="connsiteX7" fmla="*/ 0 w 12192000"/>
              <a:gd name="connsiteY7" fmla="*/ 0 h 4982265"/>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592282 w 12192000"/>
              <a:gd name="connsiteY6" fmla="*/ 4842164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42164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42164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42164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61702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46071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57795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57795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748146 w 12192000"/>
              <a:gd name="connsiteY5" fmla="*/ 3564082 h 5111319"/>
              <a:gd name="connsiteX6" fmla="*/ 760313 w 12192000"/>
              <a:gd name="connsiteY6" fmla="*/ 4857795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754970 w 12192000"/>
              <a:gd name="connsiteY5" fmla="*/ 3547023 h 5111319"/>
              <a:gd name="connsiteX6" fmla="*/ 760313 w 12192000"/>
              <a:gd name="connsiteY6" fmla="*/ 4857795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754970 w 12192000"/>
              <a:gd name="connsiteY5" fmla="*/ 3547023 h 5111319"/>
              <a:gd name="connsiteX6" fmla="*/ 760313 w 12192000"/>
              <a:gd name="connsiteY6" fmla="*/ 4857795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754970 w 12192000"/>
              <a:gd name="connsiteY5" fmla="*/ 3547023 h 5111319"/>
              <a:gd name="connsiteX6" fmla="*/ 760313 w 12192000"/>
              <a:gd name="connsiteY6" fmla="*/ 4857795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754970 w 12192000"/>
              <a:gd name="connsiteY5" fmla="*/ 3547023 h 5111319"/>
              <a:gd name="connsiteX6" fmla="*/ 760313 w 12192000"/>
              <a:gd name="connsiteY6" fmla="*/ 4857795 h 5111319"/>
              <a:gd name="connsiteX7" fmla="*/ 0 w 12192000"/>
              <a:gd name="connsiteY7" fmla="*/ 4854636 h 5111319"/>
              <a:gd name="connsiteX8" fmla="*/ 0 w 12192000"/>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762695 w 12194382"/>
              <a:gd name="connsiteY6" fmla="*/ 4857795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769839 w 12194382"/>
              <a:gd name="connsiteY6" fmla="*/ 4838792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769839 w 12194382"/>
              <a:gd name="connsiteY6" fmla="*/ 4838792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769839 w 12194382"/>
              <a:gd name="connsiteY6" fmla="*/ 4838792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872233 w 12194382"/>
              <a:gd name="connsiteY6" fmla="*/ 4872048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762695 w 12194382"/>
              <a:gd name="connsiteY6" fmla="*/ 4845920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62115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62115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62115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20433 w 12194382"/>
              <a:gd name="connsiteY4" fmla="*/ 3543300 h 5111319"/>
              <a:gd name="connsiteX5" fmla="*/ 762115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20433 w 12194382"/>
              <a:gd name="connsiteY4" fmla="*/ 3543300 h 5111319"/>
              <a:gd name="connsiteX5" fmla="*/ 762115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20433 w 12194382"/>
              <a:gd name="connsiteY4" fmla="*/ 3543300 h 5111319"/>
              <a:gd name="connsiteX5" fmla="*/ 762115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82443"/>
              <a:gd name="connsiteX1" fmla="*/ 12194382 w 12194382"/>
              <a:gd name="connsiteY1" fmla="*/ 0 h 5182443"/>
              <a:gd name="connsiteX2" fmla="*/ 12194382 w 12194382"/>
              <a:gd name="connsiteY2" fmla="*/ 4854636 h 5182443"/>
              <a:gd name="connsiteX3" fmla="*/ 7623248 w 12194382"/>
              <a:gd name="connsiteY3" fmla="*/ 4843680 h 5182443"/>
              <a:gd name="connsiteX4" fmla="*/ 7620433 w 12194382"/>
              <a:gd name="connsiteY4" fmla="*/ 3543300 h 5182443"/>
              <a:gd name="connsiteX5" fmla="*/ 762115 w 12194382"/>
              <a:gd name="connsiteY5" fmla="*/ 3547023 h 5182443"/>
              <a:gd name="connsiteX6" fmla="*/ 762695 w 12194382"/>
              <a:gd name="connsiteY6" fmla="*/ 4850671 h 5182443"/>
              <a:gd name="connsiteX7" fmla="*/ 0 w 12194382"/>
              <a:gd name="connsiteY7" fmla="*/ 4847509 h 5182443"/>
              <a:gd name="connsiteX8" fmla="*/ 2382 w 12194382"/>
              <a:gd name="connsiteY8" fmla="*/ 0 h 5182443"/>
              <a:gd name="connsiteX0" fmla="*/ 2382 w 12194382"/>
              <a:gd name="connsiteY0" fmla="*/ 0 h 5128150"/>
              <a:gd name="connsiteX1" fmla="*/ 12194382 w 12194382"/>
              <a:gd name="connsiteY1" fmla="*/ 0 h 5128150"/>
              <a:gd name="connsiteX2" fmla="*/ 12194382 w 12194382"/>
              <a:gd name="connsiteY2" fmla="*/ 4854636 h 5128150"/>
              <a:gd name="connsiteX3" fmla="*/ 7623248 w 12194382"/>
              <a:gd name="connsiteY3" fmla="*/ 4843680 h 5128150"/>
              <a:gd name="connsiteX4" fmla="*/ 7620433 w 12194382"/>
              <a:gd name="connsiteY4" fmla="*/ 3543300 h 5128150"/>
              <a:gd name="connsiteX5" fmla="*/ 762115 w 12194382"/>
              <a:gd name="connsiteY5" fmla="*/ 3547023 h 5128150"/>
              <a:gd name="connsiteX6" fmla="*/ 762695 w 12194382"/>
              <a:gd name="connsiteY6" fmla="*/ 4850671 h 5128150"/>
              <a:gd name="connsiteX7" fmla="*/ 0 w 12194382"/>
              <a:gd name="connsiteY7" fmla="*/ 4847509 h 5128150"/>
              <a:gd name="connsiteX8" fmla="*/ 2382 w 12194382"/>
              <a:gd name="connsiteY8" fmla="*/ 0 h 5128150"/>
              <a:gd name="connsiteX0" fmla="*/ 2382 w 12194382"/>
              <a:gd name="connsiteY0" fmla="*/ 0 h 5128150"/>
              <a:gd name="connsiteX1" fmla="*/ 12194382 w 12194382"/>
              <a:gd name="connsiteY1" fmla="*/ 0 h 5128150"/>
              <a:gd name="connsiteX2" fmla="*/ 12194382 w 12194382"/>
              <a:gd name="connsiteY2" fmla="*/ 4854636 h 5128150"/>
              <a:gd name="connsiteX3" fmla="*/ 7623248 w 12194382"/>
              <a:gd name="connsiteY3" fmla="*/ 4843680 h 5128150"/>
              <a:gd name="connsiteX4" fmla="*/ 7620433 w 12194382"/>
              <a:gd name="connsiteY4" fmla="*/ 3543300 h 5128150"/>
              <a:gd name="connsiteX5" fmla="*/ 762115 w 12194382"/>
              <a:gd name="connsiteY5" fmla="*/ 3547023 h 5128150"/>
              <a:gd name="connsiteX6" fmla="*/ 762695 w 12194382"/>
              <a:gd name="connsiteY6" fmla="*/ 4850671 h 5128150"/>
              <a:gd name="connsiteX7" fmla="*/ 0 w 12194382"/>
              <a:gd name="connsiteY7" fmla="*/ 4847509 h 5128150"/>
              <a:gd name="connsiteX8" fmla="*/ 2382 w 12194382"/>
              <a:gd name="connsiteY8" fmla="*/ 0 h 5128150"/>
              <a:gd name="connsiteX0" fmla="*/ 2382 w 12194382"/>
              <a:gd name="connsiteY0" fmla="*/ 0 h 5128150"/>
              <a:gd name="connsiteX1" fmla="*/ 12194382 w 12194382"/>
              <a:gd name="connsiteY1" fmla="*/ 0 h 5128150"/>
              <a:gd name="connsiteX2" fmla="*/ 12194382 w 12194382"/>
              <a:gd name="connsiteY2" fmla="*/ 4854636 h 5128150"/>
              <a:gd name="connsiteX3" fmla="*/ 7623248 w 12194382"/>
              <a:gd name="connsiteY3" fmla="*/ 4843680 h 5128150"/>
              <a:gd name="connsiteX4" fmla="*/ 7620433 w 12194382"/>
              <a:gd name="connsiteY4" fmla="*/ 3543300 h 5128150"/>
              <a:gd name="connsiteX5" fmla="*/ 762115 w 12194382"/>
              <a:gd name="connsiteY5" fmla="*/ 3547023 h 5128150"/>
              <a:gd name="connsiteX6" fmla="*/ 762695 w 12194382"/>
              <a:gd name="connsiteY6" fmla="*/ 4850671 h 5128150"/>
              <a:gd name="connsiteX7" fmla="*/ 0 w 12194382"/>
              <a:gd name="connsiteY7" fmla="*/ 4847509 h 5128150"/>
              <a:gd name="connsiteX8" fmla="*/ 2382 w 12194382"/>
              <a:gd name="connsiteY8" fmla="*/ 0 h 5128150"/>
              <a:gd name="connsiteX0" fmla="*/ 2382 w 12194723"/>
              <a:gd name="connsiteY0" fmla="*/ 0 h 4854829"/>
              <a:gd name="connsiteX1" fmla="*/ 12194382 w 12194723"/>
              <a:gd name="connsiteY1" fmla="*/ 0 h 4854829"/>
              <a:gd name="connsiteX2" fmla="*/ 12194382 w 12194723"/>
              <a:gd name="connsiteY2" fmla="*/ 4854636 h 4854829"/>
              <a:gd name="connsiteX3" fmla="*/ 7623248 w 12194723"/>
              <a:gd name="connsiteY3" fmla="*/ 4843680 h 4854829"/>
              <a:gd name="connsiteX4" fmla="*/ 7620433 w 12194723"/>
              <a:gd name="connsiteY4" fmla="*/ 3543300 h 4854829"/>
              <a:gd name="connsiteX5" fmla="*/ 762115 w 12194723"/>
              <a:gd name="connsiteY5" fmla="*/ 3547023 h 4854829"/>
              <a:gd name="connsiteX6" fmla="*/ 762695 w 12194723"/>
              <a:gd name="connsiteY6" fmla="*/ 4850671 h 4854829"/>
              <a:gd name="connsiteX7" fmla="*/ 0 w 12194723"/>
              <a:gd name="connsiteY7" fmla="*/ 4847509 h 4854829"/>
              <a:gd name="connsiteX8" fmla="*/ 2382 w 12194723"/>
              <a:gd name="connsiteY8" fmla="*/ 0 h 4854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4723" h="4854829">
                <a:moveTo>
                  <a:pt x="2382" y="0"/>
                </a:moveTo>
                <a:lnTo>
                  <a:pt x="12194382" y="0"/>
                </a:lnTo>
                <a:cubicBezTo>
                  <a:pt x="12194382" y="1618212"/>
                  <a:pt x="12195150" y="4852730"/>
                  <a:pt x="12194382" y="4854636"/>
                </a:cubicBezTo>
                <a:cubicBezTo>
                  <a:pt x="12193614" y="4856542"/>
                  <a:pt x="7623176" y="4843704"/>
                  <a:pt x="7623248" y="4843680"/>
                </a:cubicBezTo>
                <a:cubicBezTo>
                  <a:pt x="7623320" y="4843656"/>
                  <a:pt x="7618248" y="3540554"/>
                  <a:pt x="7620433" y="3543300"/>
                </a:cubicBezTo>
                <a:cubicBezTo>
                  <a:pt x="7622618" y="3546046"/>
                  <a:pt x="3048221" y="3545782"/>
                  <a:pt x="762115" y="3547023"/>
                </a:cubicBezTo>
                <a:cubicBezTo>
                  <a:pt x="760398" y="3777370"/>
                  <a:pt x="763508" y="4852455"/>
                  <a:pt x="762695" y="4850671"/>
                </a:cubicBezTo>
                <a:cubicBezTo>
                  <a:pt x="761882" y="4848887"/>
                  <a:pt x="254232" y="4848563"/>
                  <a:pt x="0" y="4847509"/>
                </a:cubicBezTo>
                <a:lnTo>
                  <a:pt x="2382" y="0"/>
                </a:lnTo>
                <a:close/>
              </a:path>
            </a:pathLst>
          </a:custGeom>
          <a:noFill/>
          <a:ln w="9525" algn="ctr">
            <a:noFill/>
            <a:miter lim="800000"/>
            <a:headEnd/>
            <a:tailEnd/>
          </a:ln>
        </p:spPr>
        <p:txBody>
          <a:bodyPr/>
          <a:lstStyle>
            <a:lvl1pPr>
              <a:defRPr sz="2133"/>
            </a:lvl1pPr>
          </a:lstStyle>
          <a:p>
            <a:r>
              <a:rPr lang="en-US"/>
              <a:t>Click icon to add picture</a:t>
            </a:r>
            <a:endParaRPr lang="en-GB" dirty="0"/>
          </a:p>
        </p:txBody>
      </p:sp>
      <p:sp>
        <p:nvSpPr>
          <p:cNvPr id="17" name="Rectangle 2"/>
          <p:cNvSpPr>
            <a:spLocks noGrp="1" noChangeArrowheads="1"/>
          </p:cNvSpPr>
          <p:nvPr>
            <p:ph type="ctrTitle"/>
          </p:nvPr>
        </p:nvSpPr>
        <p:spPr>
          <a:xfrm>
            <a:off x="1145875" y="4028766"/>
            <a:ext cx="6177756" cy="865472"/>
          </a:xfrm>
          <a:noFill/>
        </p:spPr>
        <p:txBody>
          <a:bodyPr lIns="0" tIns="0" rIns="0"/>
          <a:lstStyle>
            <a:lvl1pPr>
              <a:defRPr sz="2400" kern="1200" cap="none" spc="0" baseline="0">
                <a:solidFill>
                  <a:schemeClr val="tx1"/>
                </a:solidFill>
                <a:latin typeface="+mj-lt"/>
                <a:cs typeface="Arial" pitchFamily="34" charset="0"/>
              </a:defRPr>
            </a:lvl1pPr>
          </a:lstStyle>
          <a:p>
            <a:r>
              <a:rPr lang="en-US"/>
              <a:t>Click to edit Master title style</a:t>
            </a:r>
            <a:endParaRPr lang="en-GB" dirty="0"/>
          </a:p>
        </p:txBody>
      </p:sp>
      <p:sp>
        <p:nvSpPr>
          <p:cNvPr id="19" name="Rectangle 3"/>
          <p:cNvSpPr>
            <a:spLocks noGrp="1" noChangeArrowheads="1"/>
          </p:cNvSpPr>
          <p:nvPr>
            <p:ph type="subTitle" idx="1"/>
          </p:nvPr>
        </p:nvSpPr>
        <p:spPr>
          <a:xfrm>
            <a:off x="1145875" y="5092242"/>
            <a:ext cx="6177756" cy="770676"/>
          </a:xfrm>
        </p:spPr>
        <p:txBody>
          <a:bodyPr/>
          <a:lstStyle>
            <a:lvl1pPr marL="0" indent="0">
              <a:lnSpc>
                <a:spcPct val="90000"/>
              </a:lnSpc>
              <a:spcBef>
                <a:spcPct val="0"/>
              </a:spcBef>
              <a:spcAft>
                <a:spcPts val="0"/>
              </a:spcAft>
              <a:buFont typeface="Wingdings" pitchFamily="2" charset="2"/>
              <a:buNone/>
              <a:defRPr lang="en-GB" sz="1400" kern="1200" baseline="0" dirty="0">
                <a:solidFill>
                  <a:schemeClr val="tx1"/>
                </a:solidFill>
                <a:latin typeface="+mn-lt"/>
                <a:ea typeface="+mn-ea"/>
                <a:cs typeface="+mn-cs"/>
              </a:defRPr>
            </a:lvl1pPr>
          </a:lstStyle>
          <a:p>
            <a:r>
              <a:rPr lang="en-US"/>
              <a:t>Click to edit Master subtitle style</a:t>
            </a:r>
            <a:endParaRPr lang="en-GB" dirty="0"/>
          </a:p>
        </p:txBody>
      </p:sp>
      <p:sp>
        <p:nvSpPr>
          <p:cNvPr id="18"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Tree>
    <p:extLst>
      <p:ext uri="{BB962C8B-B14F-4D97-AF65-F5344CB8AC3E}">
        <p14:creationId xmlns:p14="http://schemas.microsoft.com/office/powerpoint/2010/main" val="2291707099"/>
      </p:ext>
    </p:extLst>
  </p:cSld>
  <p:clrMapOvr>
    <a:masterClrMapping/>
  </p:clrMapOvr>
  <p:transition/>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4" name="Rectangle 2"/>
          <p:cNvSpPr>
            <a:spLocks noGrp="1" noChangeArrowheads="1"/>
          </p:cNvSpPr>
          <p:nvPr>
            <p:ph type="title"/>
          </p:nvPr>
        </p:nvSpPr>
        <p:spPr bwMode="auto">
          <a:xfrm>
            <a:off x="508000" y="712800"/>
            <a:ext cx="11171238" cy="752475"/>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lvl1pPr>
              <a:lnSpc>
                <a:spcPct val="100000"/>
              </a:lnSpc>
              <a:defRPr lang="en-US" sz="2400" b="0" kern="1200" cap="none" baseline="0" noProof="0" dirty="0" smtClean="0">
                <a:solidFill>
                  <a:schemeClr val="tx1"/>
                </a:solidFill>
                <a:latin typeface="+mj-lt"/>
                <a:ea typeface="+mj-ea"/>
                <a:cs typeface="+mj-cs"/>
              </a:defRPr>
            </a:lvl1pPr>
          </a:lstStyle>
          <a:p>
            <a:pPr lvl="0" algn="l" defTabSz="1219170" rtl="0" eaLnBrk="1" latinLnBrk="0" hangingPunct="1">
              <a:lnSpc>
                <a:spcPct val="95000"/>
              </a:lnSpc>
              <a:spcBef>
                <a:spcPct val="0"/>
              </a:spcBef>
              <a:buNone/>
            </a:pPr>
            <a:r>
              <a:rPr lang="en-US"/>
              <a:t>Click to edit Master title style</a:t>
            </a:r>
            <a:endParaRPr lang="en-GB" dirty="0"/>
          </a:p>
        </p:txBody>
      </p:sp>
      <p:sp>
        <p:nvSpPr>
          <p:cNvPr id="13"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14"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
        <p:nvSpPr>
          <p:cNvPr id="7"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Tree>
  </p:cSld>
  <p:clrMapOvr>
    <a:masterClrMapping/>
  </p:clrMapOvr>
  <p:transition/>
  <p:hf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 2 Line Heading">
    <p:spTree>
      <p:nvGrpSpPr>
        <p:cNvPr id="1" name=""/>
        <p:cNvGrpSpPr/>
        <p:nvPr/>
      </p:nvGrpSpPr>
      <p:grpSpPr>
        <a:xfrm>
          <a:off x="0" y="0"/>
          <a:ext cx="0" cy="0"/>
          <a:chOff x="0" y="0"/>
          <a:chExt cx="0" cy="0"/>
        </a:xfrm>
      </p:grpSpPr>
      <p:sp>
        <p:nvSpPr>
          <p:cNvPr id="34" name="Rectangle 2"/>
          <p:cNvSpPr>
            <a:spLocks noGrp="1" noChangeArrowheads="1"/>
          </p:cNvSpPr>
          <p:nvPr>
            <p:ph type="title"/>
          </p:nvPr>
        </p:nvSpPr>
        <p:spPr bwMode="auto">
          <a:xfrm>
            <a:off x="508000" y="712800"/>
            <a:ext cx="11171238" cy="752475"/>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lvl1pPr>
              <a:lnSpc>
                <a:spcPct val="100000"/>
              </a:lnSpc>
              <a:defRPr lang="en-US" sz="2400" b="0" kern="1200" cap="none" baseline="0" noProof="0" dirty="0" smtClean="0">
                <a:solidFill>
                  <a:schemeClr val="tx1"/>
                </a:solidFill>
                <a:latin typeface="+mj-lt"/>
                <a:ea typeface="+mj-ea"/>
                <a:cs typeface="+mj-cs"/>
              </a:defRPr>
            </a:lvl1pPr>
          </a:lstStyle>
          <a:p>
            <a:pPr lvl="0" algn="l" defTabSz="1219170" rtl="0" eaLnBrk="1" latinLnBrk="0" hangingPunct="1">
              <a:lnSpc>
                <a:spcPct val="95000"/>
              </a:lnSpc>
              <a:spcBef>
                <a:spcPct val="0"/>
              </a:spcBef>
              <a:buNone/>
            </a:pPr>
            <a:r>
              <a:rPr lang="en-US"/>
              <a:t>Click to edit Master title style</a:t>
            </a:r>
            <a:endParaRPr lang="en-GB" dirty="0"/>
          </a:p>
        </p:txBody>
      </p:sp>
      <p:sp>
        <p:nvSpPr>
          <p:cNvPr id="8"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14"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16"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cSld>
  <p:clrMapOvr>
    <a:masterClrMapping/>
  </p:clrMapOvr>
  <p:transition/>
  <p:hf hdr="0" ft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ation - Full Screen image">
    <p:spTree>
      <p:nvGrpSpPr>
        <p:cNvPr id="1" name=""/>
        <p:cNvGrpSpPr/>
        <p:nvPr/>
      </p:nvGrpSpPr>
      <p:grpSpPr>
        <a:xfrm>
          <a:off x="0" y="0"/>
          <a:ext cx="0" cy="0"/>
          <a:chOff x="0" y="0"/>
          <a:chExt cx="0" cy="0"/>
        </a:xfrm>
      </p:grpSpPr>
      <p:sp>
        <p:nvSpPr>
          <p:cNvPr id="6" name="Picture Placeholder 2"/>
          <p:cNvSpPr>
            <a:spLocks noGrp="1"/>
          </p:cNvSpPr>
          <p:nvPr>
            <p:ph type="pic" sz="quarter" idx="12"/>
          </p:nvPr>
        </p:nvSpPr>
        <p:spPr bwMode="auto">
          <a:xfrm>
            <a:off x="-2381" y="0"/>
            <a:ext cx="12194382" cy="6858000"/>
          </a:xfrm>
          <a:prstGeom prst="rect">
            <a:avLst/>
          </a:prstGeom>
          <a:noFill/>
          <a:ln w="3175" algn="ctr">
            <a:noFill/>
            <a:miter lim="800000"/>
            <a:headEnd/>
            <a:tailEnd/>
          </a:ln>
        </p:spPr>
        <p:txBody>
          <a:bodyPr/>
          <a:lstStyle>
            <a:lvl1pPr>
              <a:defRPr sz="2133"/>
            </a:lvl1pPr>
          </a:lstStyle>
          <a:p>
            <a:r>
              <a:rPr lang="en-US"/>
              <a:t>Click icon to add picture</a:t>
            </a:r>
            <a:endParaRPr lang="en-GB" dirty="0"/>
          </a:p>
        </p:txBody>
      </p:sp>
      <p:sp>
        <p:nvSpPr>
          <p:cNvPr id="8"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14"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16"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
        <p:nvSpPr>
          <p:cNvPr id="3" name="Text Placeholder 2"/>
          <p:cNvSpPr>
            <a:spLocks noGrp="1"/>
          </p:cNvSpPr>
          <p:nvPr>
            <p:ph type="body" sz="quarter" idx="13"/>
          </p:nvPr>
        </p:nvSpPr>
        <p:spPr>
          <a:xfrm>
            <a:off x="513180" y="1438480"/>
            <a:ext cx="11166562" cy="2861742"/>
          </a:xfrm>
        </p:spPr>
        <p:txBody>
          <a:bodyPr/>
          <a:lstStyle>
            <a:lvl1pPr>
              <a:lnSpc>
                <a:spcPct val="110000"/>
              </a:lnSpc>
              <a:defRPr lang="en-US" sz="3400" b="1" kern="1200" dirty="0" smtClean="0">
                <a:solidFill>
                  <a:schemeClr val="tx1"/>
                </a:solidFill>
                <a:latin typeface="+mj-lt"/>
                <a:ea typeface="+mn-ea"/>
                <a:cs typeface="+mn-cs"/>
              </a:defRPr>
            </a:lvl1pPr>
          </a:lstStyle>
          <a:p>
            <a:pPr lvl="0"/>
            <a:r>
              <a:rPr lang="en-US"/>
              <a:t>Edit Master text styles</a:t>
            </a:r>
          </a:p>
        </p:txBody>
      </p:sp>
    </p:spTree>
    <p:extLst>
      <p:ext uri="{BB962C8B-B14F-4D97-AF65-F5344CB8AC3E}">
        <p14:creationId xmlns:p14="http://schemas.microsoft.com/office/powerpoint/2010/main" val="1313662350"/>
      </p:ext>
    </p:extLst>
  </p:cSld>
  <p:clrMapOvr>
    <a:masterClrMapping/>
  </p:clrMapOvr>
  <p:transition/>
  <p:hf hdr="0" ftr="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Q&amp;A new">
    <p:spTree>
      <p:nvGrpSpPr>
        <p:cNvPr id="1" name=""/>
        <p:cNvGrpSpPr/>
        <p:nvPr/>
      </p:nvGrpSpPr>
      <p:grpSpPr>
        <a:xfrm>
          <a:off x="0" y="0"/>
          <a:ext cx="0" cy="0"/>
          <a:chOff x="0" y="0"/>
          <a:chExt cx="0" cy="0"/>
        </a:xfrm>
      </p:grpSpPr>
      <p:sp>
        <p:nvSpPr>
          <p:cNvPr id="22" name="Rectangle 21"/>
          <p:cNvSpPr/>
          <p:nvPr userDrawn="1"/>
        </p:nvSpPr>
        <p:spPr bwMode="gray">
          <a:xfrm>
            <a:off x="1" y="4313784"/>
            <a:ext cx="12192000" cy="2544215"/>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solidFill>
                <a:schemeClr val="bg1"/>
              </a:solidFill>
            </a:endParaRPr>
          </a:p>
        </p:txBody>
      </p:sp>
      <p:sp>
        <p:nvSpPr>
          <p:cNvPr id="23" name="Rectangle 22"/>
          <p:cNvSpPr/>
          <p:nvPr userDrawn="1"/>
        </p:nvSpPr>
        <p:spPr bwMode="gray">
          <a:xfrm>
            <a:off x="761993" y="1524000"/>
            <a:ext cx="1269984" cy="75600"/>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p>
        </p:txBody>
      </p:sp>
      <p:sp>
        <p:nvSpPr>
          <p:cNvPr id="24" name="Title 1"/>
          <p:cNvSpPr>
            <a:spLocks noGrp="1"/>
          </p:cNvSpPr>
          <p:nvPr>
            <p:ph type="title"/>
          </p:nvPr>
        </p:nvSpPr>
        <p:spPr>
          <a:xfrm>
            <a:off x="763200" y="2636980"/>
            <a:ext cx="5187472" cy="1362075"/>
          </a:xfrm>
          <a:prstGeom prst="rect">
            <a:avLst/>
          </a:prstGeom>
        </p:spPr>
        <p:txBody>
          <a:bodyPr lIns="0" tIns="0" rIns="0" bIns="0"/>
          <a:lstStyle>
            <a:lvl1pPr algn="l">
              <a:defRPr sz="1400" b="0" cap="none" baseline="0">
                <a:solidFill>
                  <a:schemeClr val="tx1"/>
                </a:solidFill>
                <a:latin typeface="+mj-lt"/>
              </a:defRPr>
            </a:lvl1pPr>
          </a:lstStyle>
          <a:p>
            <a:r>
              <a:rPr lang="en-US"/>
              <a:t>Click to edit Master title style</a:t>
            </a:r>
            <a:endParaRPr lang="en-GB" dirty="0"/>
          </a:p>
        </p:txBody>
      </p:sp>
      <p:sp>
        <p:nvSpPr>
          <p:cNvPr id="25" name="Text Placeholder 2"/>
          <p:cNvSpPr>
            <a:spLocks noGrp="1"/>
          </p:cNvSpPr>
          <p:nvPr>
            <p:ph type="body" idx="1"/>
          </p:nvPr>
        </p:nvSpPr>
        <p:spPr>
          <a:xfrm>
            <a:off x="763200" y="1696947"/>
            <a:ext cx="6375761" cy="821230"/>
          </a:xfrm>
          <a:prstGeom prst="rect">
            <a:avLst/>
          </a:prstGeom>
        </p:spPr>
        <p:txBody>
          <a:bodyPr lIns="0" tIns="0" rIns="0" bIns="0" anchor="t" anchorCtr="0"/>
          <a:lstStyle>
            <a:lvl1pPr marL="0" indent="0">
              <a:lnSpc>
                <a:spcPct val="100000"/>
              </a:lnSpc>
              <a:spcAft>
                <a:spcPts val="0"/>
              </a:spcAft>
              <a:buNone/>
              <a:defRPr sz="2800" b="0" cap="none" baseline="0">
                <a:solidFill>
                  <a:schemeClr val="tx1"/>
                </a:solidFill>
                <a:latin typeface="+mj-lt"/>
              </a:defRPr>
            </a:lvl1pPr>
            <a:lvl2pPr marL="609585" indent="0">
              <a:buNone/>
              <a:defRPr sz="2400"/>
            </a:lvl2pPr>
            <a:lvl3pPr marL="1219170" indent="0">
              <a:buNone/>
              <a:defRPr sz="2133"/>
            </a:lvl3pPr>
            <a:lvl4pPr marL="1828754" indent="0">
              <a:buNone/>
              <a:defRPr sz="1867"/>
            </a:lvl4pPr>
            <a:lvl5pPr marL="2438339" indent="0">
              <a:buNone/>
              <a:defRPr sz="1867"/>
            </a:lvl5pPr>
            <a:lvl6pPr marL="3047924" indent="0">
              <a:buNone/>
              <a:defRPr sz="1867"/>
            </a:lvl6pPr>
            <a:lvl7pPr marL="3657509" indent="0">
              <a:buNone/>
              <a:defRPr sz="1867"/>
            </a:lvl7pPr>
            <a:lvl8pPr marL="4267093" indent="0">
              <a:buNone/>
              <a:defRPr sz="1867"/>
            </a:lvl8pPr>
            <a:lvl9pPr marL="4876678" indent="0">
              <a:buNone/>
              <a:defRPr sz="1867"/>
            </a:lvl9pPr>
          </a:lstStyle>
          <a:p>
            <a:pPr lvl="0"/>
            <a:r>
              <a:rPr lang="en-US"/>
              <a:t>Edit Master text styles</a:t>
            </a:r>
          </a:p>
        </p:txBody>
      </p:sp>
      <p:sp>
        <p:nvSpPr>
          <p:cNvPr id="26"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27" name="Text Box 11" descr="&lt;COMPANY_NAME&gt;"/>
          <p:cNvSpPr txBox="1">
            <a:spLocks noChangeArrowheads="1"/>
          </p:cNvSpPr>
          <p:nvPr userDrawn="1"/>
        </p:nvSpPr>
        <p:spPr bwMode="auto">
          <a:xfrm>
            <a:off x="512259" y="6469199"/>
            <a:ext cx="3360000" cy="237600"/>
          </a:xfrm>
          <a:prstGeom prst="rect">
            <a:avLst/>
          </a:prstGeom>
          <a:noFill/>
          <a:ln w="9525" algn="ctr">
            <a:noFill/>
            <a:miter lim="800000"/>
            <a:headEnd/>
            <a:tailEnd/>
          </a:ln>
          <a:effectLst/>
        </p:spPr>
        <p:txBody>
          <a:bodyPr wrap="none" lIns="0" tIns="0" rIns="0" anchor="t" anchorCtr="0">
            <a:noAutofit/>
          </a:bodyPr>
          <a:lstStyle/>
          <a:p>
            <a:pPr>
              <a:defRPr/>
            </a:pPr>
            <a:r>
              <a:rPr lang="en-GB" sz="850">
                <a:solidFill>
                  <a:schemeClr val="tx1"/>
                </a:solidFill>
                <a:latin typeface="+mn-lt"/>
                <a:cs typeface="Arial" pitchFamily="34" charset="0"/>
              </a:rPr>
              <a:t>Shell Business Operations</a:t>
            </a:r>
            <a:endParaRPr lang="en-GB" sz="850" dirty="0">
              <a:solidFill>
                <a:schemeClr val="tx1"/>
              </a:solidFill>
              <a:latin typeface="+mn-lt"/>
              <a:cs typeface="Arial" pitchFamily="34" charset="0"/>
            </a:endParaRPr>
          </a:p>
        </p:txBody>
      </p:sp>
      <p:sp>
        <p:nvSpPr>
          <p:cNvPr id="28"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29"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grpSp>
        <p:nvGrpSpPr>
          <p:cNvPr id="31" name="Group 30"/>
          <p:cNvGrpSpPr/>
          <p:nvPr userDrawn="1"/>
        </p:nvGrpSpPr>
        <p:grpSpPr bwMode="gray">
          <a:xfrm>
            <a:off x="6450013" y="2557463"/>
            <a:ext cx="5197475" cy="1917700"/>
            <a:chOff x="6450013" y="2557463"/>
            <a:chExt cx="5197475" cy="1917700"/>
          </a:xfrm>
        </p:grpSpPr>
        <p:sp>
          <p:nvSpPr>
            <p:cNvPr id="32" name="Freeform 6"/>
            <p:cNvSpPr>
              <a:spLocks noEditPoints="1"/>
            </p:cNvSpPr>
            <p:nvPr userDrawn="1"/>
          </p:nvSpPr>
          <p:spPr bwMode="gray">
            <a:xfrm>
              <a:off x="6450013" y="2557463"/>
              <a:ext cx="2005013" cy="1917700"/>
            </a:xfrm>
            <a:custGeom>
              <a:avLst/>
              <a:gdLst>
                <a:gd name="T0" fmla="*/ 274 w 346"/>
                <a:gd name="T1" fmla="*/ 331 h 331"/>
                <a:gd name="T2" fmla="*/ 250 w 346"/>
                <a:gd name="T3" fmla="*/ 302 h 331"/>
                <a:gd name="T4" fmla="*/ 167 w 346"/>
                <a:gd name="T5" fmla="*/ 322 h 331"/>
                <a:gd name="T6" fmla="*/ 0 w 346"/>
                <a:gd name="T7" fmla="*/ 156 h 331"/>
                <a:gd name="T8" fmla="*/ 167 w 346"/>
                <a:gd name="T9" fmla="*/ 0 h 331"/>
                <a:gd name="T10" fmla="*/ 334 w 346"/>
                <a:gd name="T11" fmla="*/ 162 h 331"/>
                <a:gd name="T12" fmla="*/ 295 w 346"/>
                <a:gd name="T13" fmla="*/ 268 h 331"/>
                <a:gd name="T14" fmla="*/ 346 w 346"/>
                <a:gd name="T15" fmla="*/ 320 h 331"/>
                <a:gd name="T16" fmla="*/ 274 w 346"/>
                <a:gd name="T17" fmla="*/ 331 h 331"/>
                <a:gd name="T18" fmla="*/ 238 w 346"/>
                <a:gd name="T19" fmla="*/ 207 h 331"/>
                <a:gd name="T20" fmla="*/ 252 w 346"/>
                <a:gd name="T21" fmla="*/ 162 h 331"/>
                <a:gd name="T22" fmla="*/ 167 w 346"/>
                <a:gd name="T23" fmla="*/ 76 h 331"/>
                <a:gd name="T24" fmla="*/ 82 w 346"/>
                <a:gd name="T25" fmla="*/ 156 h 331"/>
                <a:gd name="T26" fmla="*/ 167 w 346"/>
                <a:gd name="T27" fmla="*/ 246 h 331"/>
                <a:gd name="T28" fmla="*/ 191 w 346"/>
                <a:gd name="T29" fmla="*/ 242 h 331"/>
                <a:gd name="T30" fmla="*/ 143 w 346"/>
                <a:gd name="T31" fmla="*/ 194 h 331"/>
                <a:gd name="T32" fmla="*/ 217 w 346"/>
                <a:gd name="T33" fmla="*/ 185 h 331"/>
                <a:gd name="T34" fmla="*/ 238 w 346"/>
                <a:gd name="T35" fmla="*/ 207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46" h="331">
                  <a:moveTo>
                    <a:pt x="274" y="331"/>
                  </a:moveTo>
                  <a:cubicBezTo>
                    <a:pt x="250" y="302"/>
                    <a:pt x="250" y="302"/>
                    <a:pt x="250" y="302"/>
                  </a:cubicBezTo>
                  <a:cubicBezTo>
                    <a:pt x="227" y="316"/>
                    <a:pt x="199" y="322"/>
                    <a:pt x="167" y="322"/>
                  </a:cubicBezTo>
                  <a:cubicBezTo>
                    <a:pt x="70" y="322"/>
                    <a:pt x="0" y="253"/>
                    <a:pt x="0" y="156"/>
                  </a:cubicBezTo>
                  <a:cubicBezTo>
                    <a:pt x="0" y="64"/>
                    <a:pt x="80" y="0"/>
                    <a:pt x="167" y="0"/>
                  </a:cubicBezTo>
                  <a:cubicBezTo>
                    <a:pt x="261" y="0"/>
                    <a:pt x="334" y="64"/>
                    <a:pt x="334" y="162"/>
                  </a:cubicBezTo>
                  <a:cubicBezTo>
                    <a:pt x="334" y="202"/>
                    <a:pt x="320" y="237"/>
                    <a:pt x="295" y="268"/>
                  </a:cubicBezTo>
                  <a:cubicBezTo>
                    <a:pt x="346" y="320"/>
                    <a:pt x="346" y="320"/>
                    <a:pt x="346" y="320"/>
                  </a:cubicBezTo>
                  <a:lnTo>
                    <a:pt x="274" y="331"/>
                  </a:lnTo>
                  <a:close/>
                  <a:moveTo>
                    <a:pt x="238" y="207"/>
                  </a:moveTo>
                  <a:cubicBezTo>
                    <a:pt x="247" y="194"/>
                    <a:pt x="252" y="178"/>
                    <a:pt x="252" y="162"/>
                  </a:cubicBezTo>
                  <a:cubicBezTo>
                    <a:pt x="252" y="117"/>
                    <a:pt x="215" y="76"/>
                    <a:pt x="167" y="76"/>
                  </a:cubicBezTo>
                  <a:cubicBezTo>
                    <a:pt x="121" y="76"/>
                    <a:pt x="82" y="114"/>
                    <a:pt x="82" y="156"/>
                  </a:cubicBezTo>
                  <a:cubicBezTo>
                    <a:pt x="82" y="208"/>
                    <a:pt x="121" y="246"/>
                    <a:pt x="167" y="246"/>
                  </a:cubicBezTo>
                  <a:cubicBezTo>
                    <a:pt x="175" y="246"/>
                    <a:pt x="183" y="245"/>
                    <a:pt x="191" y="242"/>
                  </a:cubicBezTo>
                  <a:cubicBezTo>
                    <a:pt x="143" y="194"/>
                    <a:pt x="143" y="194"/>
                    <a:pt x="143" y="194"/>
                  </a:cubicBezTo>
                  <a:cubicBezTo>
                    <a:pt x="217" y="185"/>
                    <a:pt x="217" y="185"/>
                    <a:pt x="217" y="185"/>
                  </a:cubicBezTo>
                  <a:lnTo>
                    <a:pt x="238" y="207"/>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33" name="Freeform 7"/>
            <p:cNvSpPr>
              <a:spLocks noEditPoints="1"/>
            </p:cNvSpPr>
            <p:nvPr userDrawn="1"/>
          </p:nvSpPr>
          <p:spPr bwMode="gray">
            <a:xfrm>
              <a:off x="8426451" y="2586038"/>
              <a:ext cx="1441450" cy="1814513"/>
            </a:xfrm>
            <a:custGeom>
              <a:avLst/>
              <a:gdLst>
                <a:gd name="T0" fmla="*/ 190 w 249"/>
                <a:gd name="T1" fmla="*/ 257 h 313"/>
                <a:gd name="T2" fmla="*/ 79 w 249"/>
                <a:gd name="T3" fmla="*/ 313 h 313"/>
                <a:gd name="T4" fmla="*/ 0 w 249"/>
                <a:gd name="T5" fmla="*/ 233 h 313"/>
                <a:gd name="T6" fmla="*/ 92 w 249"/>
                <a:gd name="T7" fmla="*/ 124 h 313"/>
                <a:gd name="T8" fmla="*/ 60 w 249"/>
                <a:gd name="T9" fmla="*/ 58 h 313"/>
                <a:gd name="T10" fmla="*/ 119 w 249"/>
                <a:gd name="T11" fmla="*/ 0 h 313"/>
                <a:gd name="T12" fmla="*/ 174 w 249"/>
                <a:gd name="T13" fmla="*/ 56 h 313"/>
                <a:gd name="T14" fmla="*/ 117 w 249"/>
                <a:gd name="T15" fmla="*/ 130 h 313"/>
                <a:gd name="T16" fmla="*/ 192 w 249"/>
                <a:gd name="T17" fmla="*/ 232 h 313"/>
                <a:gd name="T18" fmla="*/ 230 w 249"/>
                <a:gd name="T19" fmla="*/ 190 h 313"/>
                <a:gd name="T20" fmla="*/ 245 w 249"/>
                <a:gd name="T21" fmla="*/ 198 h 313"/>
                <a:gd name="T22" fmla="*/ 203 w 249"/>
                <a:gd name="T23" fmla="*/ 246 h 313"/>
                <a:gd name="T24" fmla="*/ 249 w 249"/>
                <a:gd name="T25" fmla="*/ 307 h 313"/>
                <a:gd name="T26" fmla="*/ 228 w 249"/>
                <a:gd name="T27" fmla="*/ 307 h 313"/>
                <a:gd name="T28" fmla="*/ 190 w 249"/>
                <a:gd name="T29" fmla="*/ 257 h 313"/>
                <a:gd name="T30" fmla="*/ 84 w 249"/>
                <a:gd name="T31" fmla="*/ 152 h 313"/>
                <a:gd name="T32" fmla="*/ 19 w 249"/>
                <a:gd name="T33" fmla="*/ 231 h 313"/>
                <a:gd name="T34" fmla="*/ 79 w 249"/>
                <a:gd name="T35" fmla="*/ 295 h 313"/>
                <a:gd name="T36" fmla="*/ 179 w 249"/>
                <a:gd name="T37" fmla="*/ 242 h 313"/>
                <a:gd name="T38" fmla="*/ 103 w 249"/>
                <a:gd name="T39" fmla="*/ 139 h 313"/>
                <a:gd name="T40" fmla="*/ 84 w 249"/>
                <a:gd name="T41" fmla="*/ 152 h 313"/>
                <a:gd name="T42" fmla="*/ 79 w 249"/>
                <a:gd name="T43" fmla="*/ 60 h 313"/>
                <a:gd name="T44" fmla="*/ 106 w 249"/>
                <a:gd name="T45" fmla="*/ 115 h 313"/>
                <a:gd name="T46" fmla="*/ 154 w 249"/>
                <a:gd name="T47" fmla="*/ 55 h 313"/>
                <a:gd name="T48" fmla="*/ 118 w 249"/>
                <a:gd name="T49" fmla="*/ 18 h 313"/>
                <a:gd name="T50" fmla="*/ 79 w 249"/>
                <a:gd name="T51" fmla="*/ 60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9" h="313">
                  <a:moveTo>
                    <a:pt x="190" y="257"/>
                  </a:moveTo>
                  <a:cubicBezTo>
                    <a:pt x="156" y="285"/>
                    <a:pt x="118" y="313"/>
                    <a:pt x="79" y="313"/>
                  </a:cubicBezTo>
                  <a:cubicBezTo>
                    <a:pt x="34" y="313"/>
                    <a:pt x="0" y="277"/>
                    <a:pt x="0" y="233"/>
                  </a:cubicBezTo>
                  <a:cubicBezTo>
                    <a:pt x="0" y="181"/>
                    <a:pt x="50" y="150"/>
                    <a:pt x="92" y="124"/>
                  </a:cubicBezTo>
                  <a:cubicBezTo>
                    <a:pt x="78" y="104"/>
                    <a:pt x="60" y="84"/>
                    <a:pt x="60" y="58"/>
                  </a:cubicBezTo>
                  <a:cubicBezTo>
                    <a:pt x="60" y="26"/>
                    <a:pt x="87" y="0"/>
                    <a:pt x="119" y="0"/>
                  </a:cubicBezTo>
                  <a:cubicBezTo>
                    <a:pt x="150" y="0"/>
                    <a:pt x="174" y="25"/>
                    <a:pt x="174" y="56"/>
                  </a:cubicBezTo>
                  <a:cubicBezTo>
                    <a:pt x="174" y="90"/>
                    <a:pt x="146" y="110"/>
                    <a:pt x="117" y="130"/>
                  </a:cubicBezTo>
                  <a:cubicBezTo>
                    <a:pt x="192" y="232"/>
                    <a:pt x="192" y="232"/>
                    <a:pt x="192" y="232"/>
                  </a:cubicBezTo>
                  <a:cubicBezTo>
                    <a:pt x="230" y="190"/>
                    <a:pt x="230" y="190"/>
                    <a:pt x="230" y="190"/>
                  </a:cubicBezTo>
                  <a:cubicBezTo>
                    <a:pt x="245" y="198"/>
                    <a:pt x="245" y="198"/>
                    <a:pt x="245" y="198"/>
                  </a:cubicBezTo>
                  <a:cubicBezTo>
                    <a:pt x="203" y="246"/>
                    <a:pt x="203" y="246"/>
                    <a:pt x="203" y="246"/>
                  </a:cubicBezTo>
                  <a:cubicBezTo>
                    <a:pt x="249" y="307"/>
                    <a:pt x="249" y="307"/>
                    <a:pt x="249" y="307"/>
                  </a:cubicBezTo>
                  <a:cubicBezTo>
                    <a:pt x="228" y="307"/>
                    <a:pt x="228" y="307"/>
                    <a:pt x="228" y="307"/>
                  </a:cubicBezTo>
                  <a:lnTo>
                    <a:pt x="190" y="257"/>
                  </a:lnTo>
                  <a:close/>
                  <a:moveTo>
                    <a:pt x="84" y="152"/>
                  </a:moveTo>
                  <a:cubicBezTo>
                    <a:pt x="55" y="170"/>
                    <a:pt x="19" y="193"/>
                    <a:pt x="19" y="231"/>
                  </a:cubicBezTo>
                  <a:cubicBezTo>
                    <a:pt x="19" y="265"/>
                    <a:pt x="44" y="295"/>
                    <a:pt x="79" y="295"/>
                  </a:cubicBezTo>
                  <a:cubicBezTo>
                    <a:pt x="114" y="295"/>
                    <a:pt x="151" y="265"/>
                    <a:pt x="179" y="242"/>
                  </a:cubicBezTo>
                  <a:cubicBezTo>
                    <a:pt x="103" y="139"/>
                    <a:pt x="103" y="139"/>
                    <a:pt x="103" y="139"/>
                  </a:cubicBezTo>
                  <a:lnTo>
                    <a:pt x="84" y="152"/>
                  </a:lnTo>
                  <a:close/>
                  <a:moveTo>
                    <a:pt x="79" y="60"/>
                  </a:moveTo>
                  <a:cubicBezTo>
                    <a:pt x="79" y="81"/>
                    <a:pt x="95" y="97"/>
                    <a:pt x="106" y="115"/>
                  </a:cubicBezTo>
                  <a:cubicBezTo>
                    <a:pt x="127" y="99"/>
                    <a:pt x="154" y="86"/>
                    <a:pt x="154" y="55"/>
                  </a:cubicBezTo>
                  <a:cubicBezTo>
                    <a:pt x="154" y="35"/>
                    <a:pt x="138" y="18"/>
                    <a:pt x="118" y="18"/>
                  </a:cubicBezTo>
                  <a:cubicBezTo>
                    <a:pt x="96" y="18"/>
                    <a:pt x="79" y="39"/>
                    <a:pt x="79" y="60"/>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35" name="Freeform 8"/>
            <p:cNvSpPr>
              <a:spLocks noEditPoints="1"/>
            </p:cNvSpPr>
            <p:nvPr userDrawn="1"/>
          </p:nvSpPr>
          <p:spPr bwMode="gray">
            <a:xfrm>
              <a:off x="9821863" y="2614613"/>
              <a:ext cx="1825625" cy="1751013"/>
            </a:xfrm>
            <a:custGeom>
              <a:avLst/>
              <a:gdLst>
                <a:gd name="T0" fmla="*/ 380 w 1150"/>
                <a:gd name="T1" fmla="*/ 913 h 1103"/>
                <a:gd name="T2" fmla="*/ 303 w 1150"/>
                <a:gd name="T3" fmla="*/ 1103 h 1103"/>
                <a:gd name="T4" fmla="*/ 0 w 1150"/>
                <a:gd name="T5" fmla="*/ 1103 h 1103"/>
                <a:gd name="T6" fmla="*/ 424 w 1150"/>
                <a:gd name="T7" fmla="*/ 0 h 1103"/>
                <a:gd name="T8" fmla="*/ 734 w 1150"/>
                <a:gd name="T9" fmla="*/ 0 h 1103"/>
                <a:gd name="T10" fmla="*/ 1150 w 1150"/>
                <a:gd name="T11" fmla="*/ 1103 h 1103"/>
                <a:gd name="T12" fmla="*/ 843 w 1150"/>
                <a:gd name="T13" fmla="*/ 1103 h 1103"/>
                <a:gd name="T14" fmla="*/ 774 w 1150"/>
                <a:gd name="T15" fmla="*/ 913 h 1103"/>
                <a:gd name="T16" fmla="*/ 380 w 1150"/>
                <a:gd name="T17" fmla="*/ 913 h 1103"/>
                <a:gd name="T18" fmla="*/ 581 w 1150"/>
                <a:gd name="T19" fmla="*/ 344 h 1103"/>
                <a:gd name="T20" fmla="*/ 577 w 1150"/>
                <a:gd name="T21" fmla="*/ 344 h 1103"/>
                <a:gd name="T22" fmla="*/ 456 w 1150"/>
                <a:gd name="T23" fmla="*/ 694 h 1103"/>
                <a:gd name="T24" fmla="*/ 697 w 1150"/>
                <a:gd name="T25" fmla="*/ 694 h 1103"/>
                <a:gd name="T26" fmla="*/ 581 w 1150"/>
                <a:gd name="T27" fmla="*/ 344 h 1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50" h="1103">
                  <a:moveTo>
                    <a:pt x="380" y="913"/>
                  </a:moveTo>
                  <a:lnTo>
                    <a:pt x="303" y="1103"/>
                  </a:lnTo>
                  <a:lnTo>
                    <a:pt x="0" y="1103"/>
                  </a:lnTo>
                  <a:lnTo>
                    <a:pt x="424" y="0"/>
                  </a:lnTo>
                  <a:lnTo>
                    <a:pt x="734" y="0"/>
                  </a:lnTo>
                  <a:lnTo>
                    <a:pt x="1150" y="1103"/>
                  </a:lnTo>
                  <a:lnTo>
                    <a:pt x="843" y="1103"/>
                  </a:lnTo>
                  <a:lnTo>
                    <a:pt x="774" y="913"/>
                  </a:lnTo>
                  <a:lnTo>
                    <a:pt x="380" y="913"/>
                  </a:lnTo>
                  <a:close/>
                  <a:moveTo>
                    <a:pt x="581" y="344"/>
                  </a:moveTo>
                  <a:lnTo>
                    <a:pt x="577" y="344"/>
                  </a:lnTo>
                  <a:lnTo>
                    <a:pt x="456" y="694"/>
                  </a:lnTo>
                  <a:lnTo>
                    <a:pt x="697" y="694"/>
                  </a:lnTo>
                  <a:lnTo>
                    <a:pt x="581" y="344"/>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Tree>
  </p:cSld>
  <p:clrMapOvr>
    <a:masterClrMapping/>
  </p:clrMapOvr>
  <p:transition/>
  <p:hf hdr="0" ftr="0"/>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
        <p:nvSpPr>
          <p:cNvPr id="10"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11"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12" name="Text Box 11" descr="&lt;COMPANY_NAME&gt;&#10;"/>
          <p:cNvSpPr txBox="1">
            <a:spLocks noChangeArrowheads="1"/>
          </p:cNvSpPr>
          <p:nvPr userDrawn="1"/>
        </p:nvSpPr>
        <p:spPr bwMode="auto">
          <a:xfrm>
            <a:off x="512259" y="6469199"/>
            <a:ext cx="3360000" cy="237600"/>
          </a:xfrm>
          <a:prstGeom prst="rect">
            <a:avLst/>
          </a:prstGeom>
          <a:noFill/>
          <a:ln w="9525" algn="ctr">
            <a:noFill/>
            <a:miter lim="800000"/>
            <a:headEnd/>
            <a:tailEnd/>
          </a:ln>
          <a:effectLst/>
        </p:spPr>
        <p:txBody>
          <a:bodyPr wrap="none" lIns="0" tIns="0" rIns="0" anchor="t" anchorCtr="0">
            <a:noAutofit/>
          </a:bodyPr>
          <a:lstStyle/>
          <a:p>
            <a:pPr>
              <a:defRPr/>
            </a:pPr>
            <a:r>
              <a:rPr lang="en-GB" sz="850">
                <a:solidFill>
                  <a:schemeClr val="tx1"/>
                </a:solidFill>
                <a:latin typeface="+mn-lt"/>
                <a:cs typeface="Arial" pitchFamily="34" charset="0"/>
              </a:rPr>
              <a:t>Shell Business Operations</a:t>
            </a:r>
            <a:endParaRPr lang="en-GB" sz="850" dirty="0">
              <a:solidFill>
                <a:schemeClr val="tx1"/>
              </a:solidFill>
              <a:latin typeface="+mn-lt"/>
              <a:cs typeface="Arial" pitchFamily="34" charset="0"/>
            </a:endParaRPr>
          </a:p>
        </p:txBody>
      </p:sp>
    </p:spTree>
  </p:cSld>
  <p:clrMapOvr>
    <a:masterClrMapping/>
  </p:clrMapOvr>
  <p:transition/>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Option 2">
    <p:spTree>
      <p:nvGrpSpPr>
        <p:cNvPr id="1" name=""/>
        <p:cNvGrpSpPr/>
        <p:nvPr/>
      </p:nvGrpSpPr>
      <p:grpSpPr>
        <a:xfrm>
          <a:off x="0" y="0"/>
          <a:ext cx="0" cy="0"/>
          <a:chOff x="0" y="0"/>
          <a:chExt cx="0" cy="0"/>
        </a:xfrm>
      </p:grpSpPr>
      <p:sp>
        <p:nvSpPr>
          <p:cNvPr id="19" name="Rectangle 18"/>
          <p:cNvSpPr/>
          <p:nvPr userDrawn="1"/>
        </p:nvSpPr>
        <p:spPr bwMode="gray">
          <a:xfrm>
            <a:off x="0" y="4313786"/>
            <a:ext cx="12191999" cy="2544214"/>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solidFill>
                <a:schemeClr val="bg1"/>
              </a:solidFill>
            </a:endParaRPr>
          </a:p>
        </p:txBody>
      </p:sp>
      <p:sp>
        <p:nvSpPr>
          <p:cNvPr id="20" name="Rectangle 2"/>
          <p:cNvSpPr>
            <a:spLocks noGrp="1" noChangeArrowheads="1"/>
          </p:cNvSpPr>
          <p:nvPr>
            <p:ph type="ctrTitle"/>
          </p:nvPr>
        </p:nvSpPr>
        <p:spPr>
          <a:xfrm>
            <a:off x="1779490" y="960120"/>
            <a:ext cx="9899747" cy="1584041"/>
          </a:xfrm>
          <a:noFill/>
        </p:spPr>
        <p:txBody>
          <a:bodyPr lIns="0" tIns="0" rIns="0"/>
          <a:lstStyle>
            <a:lvl1pPr>
              <a:lnSpc>
                <a:spcPct val="110000"/>
              </a:lnSpc>
              <a:defRPr sz="2800" b="0" kern="1200" cap="none" spc="0" baseline="0">
                <a:solidFill>
                  <a:schemeClr val="tx1"/>
                </a:solidFill>
                <a:latin typeface="+mj-lt"/>
                <a:cs typeface="Arial" pitchFamily="34" charset="0"/>
              </a:defRPr>
            </a:lvl1pPr>
          </a:lstStyle>
          <a:p>
            <a:r>
              <a:rPr lang="en-US"/>
              <a:t>Click to edit Master title style</a:t>
            </a:r>
            <a:endParaRPr lang="en-GB" dirty="0"/>
          </a:p>
        </p:txBody>
      </p:sp>
      <p:sp>
        <p:nvSpPr>
          <p:cNvPr id="21" name="Rectangle 3"/>
          <p:cNvSpPr>
            <a:spLocks noGrp="1" noChangeArrowheads="1"/>
          </p:cNvSpPr>
          <p:nvPr>
            <p:ph type="subTitle" idx="1"/>
          </p:nvPr>
        </p:nvSpPr>
        <p:spPr>
          <a:xfrm>
            <a:off x="1779490" y="3310197"/>
            <a:ext cx="4831323" cy="749808"/>
          </a:xfrm>
        </p:spPr>
        <p:txBody>
          <a:bodyPr anchor="b" anchorCtr="0"/>
          <a:lstStyle>
            <a:lvl1pPr marL="0" indent="0">
              <a:lnSpc>
                <a:spcPct val="100000"/>
              </a:lnSpc>
              <a:spcBef>
                <a:spcPct val="0"/>
              </a:spcBef>
              <a:spcAft>
                <a:spcPts val="0"/>
              </a:spcAft>
              <a:buFont typeface="Wingdings" pitchFamily="2" charset="2"/>
              <a:buNone/>
              <a:defRPr sz="1800" baseline="0">
                <a:solidFill>
                  <a:schemeClr val="tx1"/>
                </a:solidFill>
                <a:latin typeface="+mn-lt"/>
                <a:cs typeface="Arial" pitchFamily="34" charset="0"/>
              </a:defRPr>
            </a:lvl1pPr>
          </a:lstStyle>
          <a:p>
            <a:r>
              <a:rPr lang="en-US"/>
              <a:t>Click to edit Master subtitle style</a:t>
            </a:r>
            <a:endParaRPr lang="en-GB" dirty="0"/>
          </a:p>
        </p:txBody>
      </p:sp>
      <p:sp>
        <p:nvSpPr>
          <p:cNvPr id="22" name="Text Placeholder 31"/>
          <p:cNvSpPr>
            <a:spLocks noGrp="1"/>
          </p:cNvSpPr>
          <p:nvPr>
            <p:ph type="body" sz="quarter" idx="10" hasCustomPrompt="1"/>
          </p:nvPr>
        </p:nvSpPr>
        <p:spPr>
          <a:xfrm>
            <a:off x="1779490" y="4588235"/>
            <a:ext cx="4870924" cy="237600"/>
          </a:xfrm>
        </p:spPr>
        <p:txBody>
          <a:bodyPr anchor="t" anchorCtr="0"/>
          <a:lstStyle>
            <a:lvl1pPr>
              <a:lnSpc>
                <a:spcPct val="100000"/>
              </a:lnSpc>
              <a:buNone/>
              <a:defRPr sz="1400">
                <a:solidFill>
                  <a:schemeClr val="tx1"/>
                </a:solidFill>
                <a:latin typeface="+mj-lt"/>
              </a:defRPr>
            </a:lvl1pPr>
          </a:lstStyle>
          <a:p>
            <a:pPr lvl="0"/>
            <a:r>
              <a:rPr lang="en-GB" dirty="0"/>
              <a:t>Click to insert Author’s Name</a:t>
            </a:r>
          </a:p>
        </p:txBody>
      </p:sp>
      <p:sp>
        <p:nvSpPr>
          <p:cNvPr id="23" name="Text Placeholder 31"/>
          <p:cNvSpPr>
            <a:spLocks noGrp="1"/>
          </p:cNvSpPr>
          <p:nvPr>
            <p:ph type="body" sz="quarter" idx="11" hasCustomPrompt="1"/>
          </p:nvPr>
        </p:nvSpPr>
        <p:spPr>
          <a:xfrm>
            <a:off x="1779490" y="4840063"/>
            <a:ext cx="4870924" cy="489785"/>
          </a:xfrm>
        </p:spPr>
        <p:txBody>
          <a:bodyPr anchor="t" anchorCtr="0"/>
          <a:lstStyle>
            <a:lvl1pPr>
              <a:lnSpc>
                <a:spcPct val="100000"/>
              </a:lnSpc>
              <a:buNone/>
              <a:defRPr sz="1400">
                <a:solidFill>
                  <a:schemeClr val="tx1"/>
                </a:solidFill>
                <a:latin typeface="+mn-lt"/>
              </a:defRPr>
            </a:lvl1pPr>
          </a:lstStyle>
          <a:p>
            <a:pPr lvl="0"/>
            <a:r>
              <a:rPr lang="en-GB" dirty="0"/>
              <a:t>Click to insert Role in Organisation</a:t>
            </a:r>
          </a:p>
        </p:txBody>
      </p:sp>
      <p:sp>
        <p:nvSpPr>
          <p:cNvPr id="30" name="Text Box 11" descr="&lt;COMPANY_NAME&gt;"/>
          <p:cNvSpPr txBox="1">
            <a:spLocks noChangeArrowheads="1"/>
          </p:cNvSpPr>
          <p:nvPr userDrawn="1"/>
        </p:nvSpPr>
        <p:spPr bwMode="auto">
          <a:xfrm>
            <a:off x="512259" y="6469199"/>
            <a:ext cx="3360000" cy="237600"/>
          </a:xfrm>
          <a:prstGeom prst="rect">
            <a:avLst/>
          </a:prstGeom>
          <a:noFill/>
          <a:ln w="9525" algn="ctr">
            <a:noFill/>
            <a:miter lim="800000"/>
            <a:headEnd/>
            <a:tailEnd/>
          </a:ln>
          <a:effectLst/>
        </p:spPr>
        <p:txBody>
          <a:bodyPr wrap="none" lIns="0" tIns="0" rIns="0" anchor="t" anchorCtr="0">
            <a:noAutofit/>
          </a:bodyPr>
          <a:lstStyle/>
          <a:p>
            <a:pPr>
              <a:defRPr/>
            </a:pPr>
            <a:r>
              <a:rPr lang="en-GB" sz="850">
                <a:solidFill>
                  <a:schemeClr val="tx1"/>
                </a:solidFill>
                <a:latin typeface="+mn-lt"/>
                <a:cs typeface="Arial" pitchFamily="34" charset="0"/>
              </a:rPr>
              <a:t>Shell Business Operations</a:t>
            </a:r>
            <a:endParaRPr lang="en-GB" sz="850" dirty="0">
              <a:solidFill>
                <a:schemeClr val="tx1"/>
              </a:solidFill>
              <a:latin typeface="+mn-lt"/>
              <a:cs typeface="Arial" pitchFamily="34" charset="0"/>
            </a:endParaRPr>
          </a:p>
        </p:txBody>
      </p:sp>
      <p:sp>
        <p:nvSpPr>
          <p:cNvPr id="31"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36" name="Rectangle 35"/>
          <p:cNvSpPr/>
          <p:nvPr userDrawn="1"/>
        </p:nvSpPr>
        <p:spPr bwMode="gray">
          <a:xfrm>
            <a:off x="1778011" y="761998"/>
            <a:ext cx="1269984" cy="76200"/>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solidFill>
                <a:schemeClr val="tx1"/>
              </a:solidFill>
            </a:endParaRPr>
          </a:p>
        </p:txBody>
      </p:sp>
      <p:pic>
        <p:nvPicPr>
          <p:cNvPr id="37" name="Picture 36" descr="PECTEN.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7000" y="645968"/>
            <a:ext cx="1524000" cy="1524000"/>
          </a:xfrm>
          <a:prstGeom prst="rect">
            <a:avLst/>
          </a:prstGeom>
        </p:spPr>
      </p:pic>
      <p:sp>
        <p:nvSpPr>
          <p:cNvPr id="3" name="Picture Placeholder 2"/>
          <p:cNvSpPr>
            <a:spLocks noGrp="1"/>
          </p:cNvSpPr>
          <p:nvPr userDrawn="1">
            <p:ph type="pic" sz="quarter" idx="12"/>
          </p:nvPr>
        </p:nvSpPr>
        <p:spPr>
          <a:xfrm>
            <a:off x="6848418" y="2795384"/>
            <a:ext cx="4830819" cy="3049484"/>
          </a:xfrm>
        </p:spPr>
        <p:txBody>
          <a:bodyPr/>
          <a:lstStyle>
            <a:lvl1pPr>
              <a:defRPr sz="2133"/>
            </a:lvl1pPr>
          </a:lstStyle>
          <a:p>
            <a:r>
              <a:rPr lang="en-US"/>
              <a:t>Click icon to add picture</a:t>
            </a:r>
            <a:endParaRPr lang="en-GB" dirty="0"/>
          </a:p>
        </p:txBody>
      </p:sp>
      <p:sp>
        <p:nvSpPr>
          <p:cNvPr id="112"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113"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extLst>
      <p:ext uri="{BB962C8B-B14F-4D97-AF65-F5344CB8AC3E}">
        <p14:creationId xmlns:p14="http://schemas.microsoft.com/office/powerpoint/2010/main" val="3370520605"/>
      </p:ext>
    </p:extLst>
  </p:cSld>
  <p:clrMapOvr>
    <a:masterClrMapping/>
  </p:clrMapOvr>
  <p:transition/>
  <p:hf hdr="0" ftr="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End Slide (Mandatory)">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0208" y="1280160"/>
            <a:ext cx="4300222" cy="4300222"/>
          </a:xfrm>
          <a:prstGeom prst="rect">
            <a:avLst/>
          </a:prstGeom>
        </p:spPr>
      </p:pic>
    </p:spTree>
  </p:cSld>
  <p:clrMapOvr>
    <a:masterClrMapping/>
  </p:clrMapOvr>
  <p:transition/>
  <p:hf hdr="0" ftr="0"/>
  <p:extLst mod="1">
    <p:ext uri="{DCECCB84-F9BA-43D5-87BE-67443E8EF086}">
      <p15:sldGuideLst xmlns:p15="http://schemas.microsoft.com/office/powerpoint/2012/main">
        <p15:guide id="1" orient="horz" pos="21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Option 3">
    <p:spTree>
      <p:nvGrpSpPr>
        <p:cNvPr id="1" name=""/>
        <p:cNvGrpSpPr/>
        <p:nvPr/>
      </p:nvGrpSpPr>
      <p:grpSpPr>
        <a:xfrm>
          <a:off x="0" y="0"/>
          <a:ext cx="0" cy="0"/>
          <a:chOff x="0" y="0"/>
          <a:chExt cx="0" cy="0"/>
        </a:xfrm>
      </p:grpSpPr>
      <p:grpSp>
        <p:nvGrpSpPr>
          <p:cNvPr id="2" name="Group 1"/>
          <p:cNvGrpSpPr/>
          <p:nvPr userDrawn="1"/>
        </p:nvGrpSpPr>
        <p:grpSpPr bwMode="gray">
          <a:xfrm>
            <a:off x="744114" y="3556002"/>
            <a:ext cx="6875879" cy="2803523"/>
            <a:chOff x="744114" y="3556002"/>
            <a:chExt cx="6875879" cy="2803523"/>
          </a:xfrm>
        </p:grpSpPr>
        <p:sp>
          <p:nvSpPr>
            <p:cNvPr id="113" name="Rectangle 112"/>
            <p:cNvSpPr/>
            <p:nvPr userDrawn="1"/>
          </p:nvSpPr>
          <p:spPr bwMode="gray">
            <a:xfrm>
              <a:off x="761993" y="3556002"/>
              <a:ext cx="6858000" cy="2803523"/>
            </a:xfrm>
            <a:prstGeom prst="rect">
              <a:avLst/>
            </a:prstGeom>
            <a:solidFill>
              <a:srgbClr val="FFFFFF"/>
            </a:solidFill>
            <a:ln w="3175">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p>
          </p:txBody>
        </p:sp>
        <p:sp>
          <p:nvSpPr>
            <p:cNvPr id="110" name="Rectangle 109"/>
            <p:cNvSpPr/>
            <p:nvPr userDrawn="1"/>
          </p:nvSpPr>
          <p:spPr bwMode="gray">
            <a:xfrm>
              <a:off x="2175500" y="3818708"/>
              <a:ext cx="1269984" cy="76200"/>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solidFill>
                  <a:schemeClr val="tx1"/>
                </a:solidFill>
              </a:endParaRPr>
            </a:p>
          </p:txBody>
        </p:sp>
        <p:pic>
          <p:nvPicPr>
            <p:cNvPr id="111" name="Picture 110" descr="PECTEN.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744114" y="3678108"/>
              <a:ext cx="1465237" cy="1465237"/>
            </a:xfrm>
            <a:prstGeom prst="rect">
              <a:avLst/>
            </a:prstGeom>
          </p:spPr>
        </p:pic>
      </p:grpSp>
      <p:sp>
        <p:nvSpPr>
          <p:cNvPr id="3" name="Picture Placeholder 2"/>
          <p:cNvSpPr>
            <a:spLocks noGrp="1"/>
          </p:cNvSpPr>
          <p:nvPr>
            <p:ph type="pic" sz="quarter" idx="12"/>
          </p:nvPr>
        </p:nvSpPr>
        <p:spPr bwMode="auto">
          <a:xfrm>
            <a:off x="-2382" y="1"/>
            <a:ext cx="12194723" cy="4866892"/>
          </a:xfrm>
          <a:custGeom>
            <a:avLst/>
            <a:gdLst>
              <a:gd name="connsiteX0" fmla="*/ 0 w 12192000"/>
              <a:gd name="connsiteY0" fmla="*/ 0 h 4854636"/>
              <a:gd name="connsiteX1" fmla="*/ 12192000 w 12192000"/>
              <a:gd name="connsiteY1" fmla="*/ 0 h 4854636"/>
              <a:gd name="connsiteX2" fmla="*/ 12192000 w 12192000"/>
              <a:gd name="connsiteY2" fmla="*/ 4854636 h 4854636"/>
              <a:gd name="connsiteX3" fmla="*/ 0 w 12192000"/>
              <a:gd name="connsiteY3" fmla="*/ 4854636 h 4854636"/>
              <a:gd name="connsiteX4" fmla="*/ 0 w 12192000"/>
              <a:gd name="connsiteY4" fmla="*/ 0 h 4854636"/>
              <a:gd name="connsiteX0" fmla="*/ 0 w 12192000"/>
              <a:gd name="connsiteY0" fmla="*/ 0 h 4854636"/>
              <a:gd name="connsiteX1" fmla="*/ 12192000 w 12192000"/>
              <a:gd name="connsiteY1" fmla="*/ 0 h 4854636"/>
              <a:gd name="connsiteX2" fmla="*/ 12192000 w 12192000"/>
              <a:gd name="connsiteY2" fmla="*/ 4854636 h 4854636"/>
              <a:gd name="connsiteX3" fmla="*/ 592282 w 12192000"/>
              <a:gd name="connsiteY3" fmla="*/ 4842164 h 4854636"/>
              <a:gd name="connsiteX4" fmla="*/ 0 w 12192000"/>
              <a:gd name="connsiteY4" fmla="*/ 4854636 h 4854636"/>
              <a:gd name="connsiteX5" fmla="*/ 0 w 12192000"/>
              <a:gd name="connsiteY5" fmla="*/ 0 h 4854636"/>
              <a:gd name="connsiteX0" fmla="*/ 0 w 12192000"/>
              <a:gd name="connsiteY0" fmla="*/ 0 h 4888026"/>
              <a:gd name="connsiteX1" fmla="*/ 12192000 w 12192000"/>
              <a:gd name="connsiteY1" fmla="*/ 0 h 4888026"/>
              <a:gd name="connsiteX2" fmla="*/ 12192000 w 12192000"/>
              <a:gd name="connsiteY2" fmla="*/ 4854636 h 4888026"/>
              <a:gd name="connsiteX3" fmla="*/ 592282 w 12192000"/>
              <a:gd name="connsiteY3" fmla="*/ 4842164 h 4888026"/>
              <a:gd name="connsiteX4" fmla="*/ 0 w 12192000"/>
              <a:gd name="connsiteY4" fmla="*/ 4854636 h 4888026"/>
              <a:gd name="connsiteX5" fmla="*/ 0 w 12192000"/>
              <a:gd name="connsiteY5" fmla="*/ 0 h 4888026"/>
              <a:gd name="connsiteX0" fmla="*/ 0 w 12192000"/>
              <a:gd name="connsiteY0" fmla="*/ 0 h 4888026"/>
              <a:gd name="connsiteX1" fmla="*/ 12192000 w 12192000"/>
              <a:gd name="connsiteY1" fmla="*/ 0 h 4888026"/>
              <a:gd name="connsiteX2" fmla="*/ 12192000 w 12192000"/>
              <a:gd name="connsiteY2" fmla="*/ 4854636 h 4888026"/>
              <a:gd name="connsiteX3" fmla="*/ 841664 w 12192000"/>
              <a:gd name="connsiteY3" fmla="*/ 2909455 h 4888026"/>
              <a:gd name="connsiteX4" fmla="*/ 592282 w 12192000"/>
              <a:gd name="connsiteY4" fmla="*/ 4842164 h 4888026"/>
              <a:gd name="connsiteX5" fmla="*/ 0 w 12192000"/>
              <a:gd name="connsiteY5" fmla="*/ 4854636 h 4888026"/>
              <a:gd name="connsiteX6" fmla="*/ 0 w 12192000"/>
              <a:gd name="connsiteY6" fmla="*/ 0 h 4888026"/>
              <a:gd name="connsiteX0" fmla="*/ 0 w 12192000"/>
              <a:gd name="connsiteY0" fmla="*/ 0 h 4982265"/>
              <a:gd name="connsiteX1" fmla="*/ 12192000 w 12192000"/>
              <a:gd name="connsiteY1" fmla="*/ 0 h 4982265"/>
              <a:gd name="connsiteX2" fmla="*/ 12192000 w 12192000"/>
              <a:gd name="connsiteY2" fmla="*/ 4854636 h 4982265"/>
              <a:gd name="connsiteX3" fmla="*/ 7606145 w 12192000"/>
              <a:gd name="connsiteY3" fmla="*/ 3543300 h 4982265"/>
              <a:gd name="connsiteX4" fmla="*/ 841664 w 12192000"/>
              <a:gd name="connsiteY4" fmla="*/ 2909455 h 4982265"/>
              <a:gd name="connsiteX5" fmla="*/ 592282 w 12192000"/>
              <a:gd name="connsiteY5" fmla="*/ 4842164 h 4982265"/>
              <a:gd name="connsiteX6" fmla="*/ 0 w 12192000"/>
              <a:gd name="connsiteY6" fmla="*/ 4854636 h 4982265"/>
              <a:gd name="connsiteX7" fmla="*/ 0 w 12192000"/>
              <a:gd name="connsiteY7" fmla="*/ 0 h 4982265"/>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592282 w 12192000"/>
              <a:gd name="connsiteY6" fmla="*/ 4842164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42164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42164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42164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61702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46071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57795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841664 w 12192000"/>
              <a:gd name="connsiteY5" fmla="*/ 2909455 h 5111319"/>
              <a:gd name="connsiteX6" fmla="*/ 760313 w 12192000"/>
              <a:gd name="connsiteY6" fmla="*/ 4857795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748146 w 12192000"/>
              <a:gd name="connsiteY5" fmla="*/ 3564082 h 5111319"/>
              <a:gd name="connsiteX6" fmla="*/ 760313 w 12192000"/>
              <a:gd name="connsiteY6" fmla="*/ 4857795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754970 w 12192000"/>
              <a:gd name="connsiteY5" fmla="*/ 3547023 h 5111319"/>
              <a:gd name="connsiteX6" fmla="*/ 760313 w 12192000"/>
              <a:gd name="connsiteY6" fmla="*/ 4857795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754970 w 12192000"/>
              <a:gd name="connsiteY5" fmla="*/ 3547023 h 5111319"/>
              <a:gd name="connsiteX6" fmla="*/ 760313 w 12192000"/>
              <a:gd name="connsiteY6" fmla="*/ 4857795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754970 w 12192000"/>
              <a:gd name="connsiteY5" fmla="*/ 3547023 h 5111319"/>
              <a:gd name="connsiteX6" fmla="*/ 760313 w 12192000"/>
              <a:gd name="connsiteY6" fmla="*/ 4857795 h 5111319"/>
              <a:gd name="connsiteX7" fmla="*/ 0 w 12192000"/>
              <a:gd name="connsiteY7" fmla="*/ 4854636 h 5111319"/>
              <a:gd name="connsiteX8" fmla="*/ 0 w 12192000"/>
              <a:gd name="connsiteY8" fmla="*/ 0 h 5111319"/>
              <a:gd name="connsiteX0" fmla="*/ 0 w 12192000"/>
              <a:gd name="connsiteY0" fmla="*/ 0 h 5111319"/>
              <a:gd name="connsiteX1" fmla="*/ 12192000 w 12192000"/>
              <a:gd name="connsiteY1" fmla="*/ 0 h 5111319"/>
              <a:gd name="connsiteX2" fmla="*/ 12192000 w 12192000"/>
              <a:gd name="connsiteY2" fmla="*/ 4854636 h 5111319"/>
              <a:gd name="connsiteX3" fmla="*/ 7668491 w 12192000"/>
              <a:gd name="connsiteY3" fmla="*/ 4582391 h 5111319"/>
              <a:gd name="connsiteX4" fmla="*/ 7606145 w 12192000"/>
              <a:gd name="connsiteY4" fmla="*/ 3543300 h 5111319"/>
              <a:gd name="connsiteX5" fmla="*/ 754970 w 12192000"/>
              <a:gd name="connsiteY5" fmla="*/ 3547023 h 5111319"/>
              <a:gd name="connsiteX6" fmla="*/ 760313 w 12192000"/>
              <a:gd name="connsiteY6" fmla="*/ 4857795 h 5111319"/>
              <a:gd name="connsiteX7" fmla="*/ 0 w 12192000"/>
              <a:gd name="connsiteY7" fmla="*/ 4854636 h 5111319"/>
              <a:gd name="connsiteX8" fmla="*/ 0 w 12192000"/>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762695 w 12194382"/>
              <a:gd name="connsiteY6" fmla="*/ 4857795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769839 w 12194382"/>
              <a:gd name="connsiteY6" fmla="*/ 4838792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769839 w 12194382"/>
              <a:gd name="connsiteY6" fmla="*/ 4838792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769839 w 12194382"/>
              <a:gd name="connsiteY6" fmla="*/ 4838792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872233 w 12194382"/>
              <a:gd name="connsiteY6" fmla="*/ 4872048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762695 w 12194382"/>
              <a:gd name="connsiteY6" fmla="*/ 4845920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57352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62115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62115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08527 w 12194382"/>
              <a:gd name="connsiteY4" fmla="*/ 3543300 h 5111319"/>
              <a:gd name="connsiteX5" fmla="*/ 762115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20433 w 12194382"/>
              <a:gd name="connsiteY4" fmla="*/ 3543300 h 5111319"/>
              <a:gd name="connsiteX5" fmla="*/ 762115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20433 w 12194382"/>
              <a:gd name="connsiteY4" fmla="*/ 3543300 h 5111319"/>
              <a:gd name="connsiteX5" fmla="*/ 762115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11319"/>
              <a:gd name="connsiteX1" fmla="*/ 12194382 w 12194382"/>
              <a:gd name="connsiteY1" fmla="*/ 0 h 5111319"/>
              <a:gd name="connsiteX2" fmla="*/ 12194382 w 12194382"/>
              <a:gd name="connsiteY2" fmla="*/ 4854636 h 5111319"/>
              <a:gd name="connsiteX3" fmla="*/ 7670873 w 12194382"/>
              <a:gd name="connsiteY3" fmla="*/ 4582391 h 5111319"/>
              <a:gd name="connsiteX4" fmla="*/ 7620433 w 12194382"/>
              <a:gd name="connsiteY4" fmla="*/ 3543300 h 5111319"/>
              <a:gd name="connsiteX5" fmla="*/ 762115 w 12194382"/>
              <a:gd name="connsiteY5" fmla="*/ 3547023 h 5111319"/>
              <a:gd name="connsiteX6" fmla="*/ 762695 w 12194382"/>
              <a:gd name="connsiteY6" fmla="*/ 4850671 h 5111319"/>
              <a:gd name="connsiteX7" fmla="*/ 0 w 12194382"/>
              <a:gd name="connsiteY7" fmla="*/ 4847509 h 5111319"/>
              <a:gd name="connsiteX8" fmla="*/ 2382 w 12194382"/>
              <a:gd name="connsiteY8" fmla="*/ 0 h 5111319"/>
              <a:gd name="connsiteX0" fmla="*/ 2382 w 12194382"/>
              <a:gd name="connsiteY0" fmla="*/ 0 h 5182443"/>
              <a:gd name="connsiteX1" fmla="*/ 12194382 w 12194382"/>
              <a:gd name="connsiteY1" fmla="*/ 0 h 5182443"/>
              <a:gd name="connsiteX2" fmla="*/ 12194382 w 12194382"/>
              <a:gd name="connsiteY2" fmla="*/ 4854636 h 5182443"/>
              <a:gd name="connsiteX3" fmla="*/ 7623248 w 12194382"/>
              <a:gd name="connsiteY3" fmla="*/ 4843680 h 5182443"/>
              <a:gd name="connsiteX4" fmla="*/ 7620433 w 12194382"/>
              <a:gd name="connsiteY4" fmla="*/ 3543300 h 5182443"/>
              <a:gd name="connsiteX5" fmla="*/ 762115 w 12194382"/>
              <a:gd name="connsiteY5" fmla="*/ 3547023 h 5182443"/>
              <a:gd name="connsiteX6" fmla="*/ 762695 w 12194382"/>
              <a:gd name="connsiteY6" fmla="*/ 4850671 h 5182443"/>
              <a:gd name="connsiteX7" fmla="*/ 0 w 12194382"/>
              <a:gd name="connsiteY7" fmla="*/ 4847509 h 5182443"/>
              <a:gd name="connsiteX8" fmla="*/ 2382 w 12194382"/>
              <a:gd name="connsiteY8" fmla="*/ 0 h 5182443"/>
              <a:gd name="connsiteX0" fmla="*/ 2382 w 12194382"/>
              <a:gd name="connsiteY0" fmla="*/ 0 h 5128150"/>
              <a:gd name="connsiteX1" fmla="*/ 12194382 w 12194382"/>
              <a:gd name="connsiteY1" fmla="*/ 0 h 5128150"/>
              <a:gd name="connsiteX2" fmla="*/ 12194382 w 12194382"/>
              <a:gd name="connsiteY2" fmla="*/ 4854636 h 5128150"/>
              <a:gd name="connsiteX3" fmla="*/ 7623248 w 12194382"/>
              <a:gd name="connsiteY3" fmla="*/ 4843680 h 5128150"/>
              <a:gd name="connsiteX4" fmla="*/ 7620433 w 12194382"/>
              <a:gd name="connsiteY4" fmla="*/ 3543300 h 5128150"/>
              <a:gd name="connsiteX5" fmla="*/ 762115 w 12194382"/>
              <a:gd name="connsiteY5" fmla="*/ 3547023 h 5128150"/>
              <a:gd name="connsiteX6" fmla="*/ 762695 w 12194382"/>
              <a:gd name="connsiteY6" fmla="*/ 4850671 h 5128150"/>
              <a:gd name="connsiteX7" fmla="*/ 0 w 12194382"/>
              <a:gd name="connsiteY7" fmla="*/ 4847509 h 5128150"/>
              <a:gd name="connsiteX8" fmla="*/ 2382 w 12194382"/>
              <a:gd name="connsiteY8" fmla="*/ 0 h 5128150"/>
              <a:gd name="connsiteX0" fmla="*/ 2382 w 12194382"/>
              <a:gd name="connsiteY0" fmla="*/ 0 h 5128150"/>
              <a:gd name="connsiteX1" fmla="*/ 12194382 w 12194382"/>
              <a:gd name="connsiteY1" fmla="*/ 0 h 5128150"/>
              <a:gd name="connsiteX2" fmla="*/ 12194382 w 12194382"/>
              <a:gd name="connsiteY2" fmla="*/ 4854636 h 5128150"/>
              <a:gd name="connsiteX3" fmla="*/ 7623248 w 12194382"/>
              <a:gd name="connsiteY3" fmla="*/ 4843680 h 5128150"/>
              <a:gd name="connsiteX4" fmla="*/ 7620433 w 12194382"/>
              <a:gd name="connsiteY4" fmla="*/ 3543300 h 5128150"/>
              <a:gd name="connsiteX5" fmla="*/ 762115 w 12194382"/>
              <a:gd name="connsiteY5" fmla="*/ 3547023 h 5128150"/>
              <a:gd name="connsiteX6" fmla="*/ 762695 w 12194382"/>
              <a:gd name="connsiteY6" fmla="*/ 4850671 h 5128150"/>
              <a:gd name="connsiteX7" fmla="*/ 0 w 12194382"/>
              <a:gd name="connsiteY7" fmla="*/ 4847509 h 5128150"/>
              <a:gd name="connsiteX8" fmla="*/ 2382 w 12194382"/>
              <a:gd name="connsiteY8" fmla="*/ 0 h 5128150"/>
              <a:gd name="connsiteX0" fmla="*/ 2382 w 12194382"/>
              <a:gd name="connsiteY0" fmla="*/ 0 h 5128150"/>
              <a:gd name="connsiteX1" fmla="*/ 12194382 w 12194382"/>
              <a:gd name="connsiteY1" fmla="*/ 0 h 5128150"/>
              <a:gd name="connsiteX2" fmla="*/ 12194382 w 12194382"/>
              <a:gd name="connsiteY2" fmla="*/ 4854636 h 5128150"/>
              <a:gd name="connsiteX3" fmla="*/ 7623248 w 12194382"/>
              <a:gd name="connsiteY3" fmla="*/ 4843680 h 5128150"/>
              <a:gd name="connsiteX4" fmla="*/ 7620433 w 12194382"/>
              <a:gd name="connsiteY4" fmla="*/ 3543300 h 5128150"/>
              <a:gd name="connsiteX5" fmla="*/ 762115 w 12194382"/>
              <a:gd name="connsiteY5" fmla="*/ 3547023 h 5128150"/>
              <a:gd name="connsiteX6" fmla="*/ 762695 w 12194382"/>
              <a:gd name="connsiteY6" fmla="*/ 4850671 h 5128150"/>
              <a:gd name="connsiteX7" fmla="*/ 0 w 12194382"/>
              <a:gd name="connsiteY7" fmla="*/ 4847509 h 5128150"/>
              <a:gd name="connsiteX8" fmla="*/ 2382 w 12194382"/>
              <a:gd name="connsiteY8" fmla="*/ 0 h 5128150"/>
              <a:gd name="connsiteX0" fmla="*/ 2382 w 12194723"/>
              <a:gd name="connsiteY0" fmla="*/ 0 h 4854829"/>
              <a:gd name="connsiteX1" fmla="*/ 12194382 w 12194723"/>
              <a:gd name="connsiteY1" fmla="*/ 0 h 4854829"/>
              <a:gd name="connsiteX2" fmla="*/ 12194382 w 12194723"/>
              <a:gd name="connsiteY2" fmla="*/ 4854636 h 4854829"/>
              <a:gd name="connsiteX3" fmla="*/ 7623248 w 12194723"/>
              <a:gd name="connsiteY3" fmla="*/ 4843680 h 4854829"/>
              <a:gd name="connsiteX4" fmla="*/ 7620433 w 12194723"/>
              <a:gd name="connsiteY4" fmla="*/ 3543300 h 4854829"/>
              <a:gd name="connsiteX5" fmla="*/ 762115 w 12194723"/>
              <a:gd name="connsiteY5" fmla="*/ 3547023 h 4854829"/>
              <a:gd name="connsiteX6" fmla="*/ 762695 w 12194723"/>
              <a:gd name="connsiteY6" fmla="*/ 4850671 h 4854829"/>
              <a:gd name="connsiteX7" fmla="*/ 0 w 12194723"/>
              <a:gd name="connsiteY7" fmla="*/ 4847509 h 4854829"/>
              <a:gd name="connsiteX8" fmla="*/ 2382 w 12194723"/>
              <a:gd name="connsiteY8" fmla="*/ 0 h 4854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4723" h="4854829">
                <a:moveTo>
                  <a:pt x="2382" y="0"/>
                </a:moveTo>
                <a:lnTo>
                  <a:pt x="12194382" y="0"/>
                </a:lnTo>
                <a:cubicBezTo>
                  <a:pt x="12194382" y="1618212"/>
                  <a:pt x="12195150" y="4852730"/>
                  <a:pt x="12194382" y="4854636"/>
                </a:cubicBezTo>
                <a:cubicBezTo>
                  <a:pt x="12193614" y="4856542"/>
                  <a:pt x="7623176" y="4843704"/>
                  <a:pt x="7623248" y="4843680"/>
                </a:cubicBezTo>
                <a:cubicBezTo>
                  <a:pt x="7623320" y="4843656"/>
                  <a:pt x="7618248" y="3540554"/>
                  <a:pt x="7620433" y="3543300"/>
                </a:cubicBezTo>
                <a:cubicBezTo>
                  <a:pt x="7622618" y="3546046"/>
                  <a:pt x="3048221" y="3545782"/>
                  <a:pt x="762115" y="3547023"/>
                </a:cubicBezTo>
                <a:cubicBezTo>
                  <a:pt x="760398" y="3777370"/>
                  <a:pt x="763508" y="4852455"/>
                  <a:pt x="762695" y="4850671"/>
                </a:cubicBezTo>
                <a:cubicBezTo>
                  <a:pt x="761882" y="4848887"/>
                  <a:pt x="254232" y="4848563"/>
                  <a:pt x="0" y="4847509"/>
                </a:cubicBezTo>
                <a:lnTo>
                  <a:pt x="2382" y="0"/>
                </a:lnTo>
                <a:close/>
              </a:path>
            </a:pathLst>
          </a:custGeom>
          <a:noFill/>
          <a:ln w="9525" algn="ctr">
            <a:noFill/>
            <a:miter lim="800000"/>
            <a:headEnd/>
            <a:tailEnd/>
          </a:ln>
        </p:spPr>
        <p:txBody>
          <a:bodyPr/>
          <a:lstStyle>
            <a:lvl1pPr>
              <a:defRPr sz="2133"/>
            </a:lvl1pPr>
          </a:lstStyle>
          <a:p>
            <a:r>
              <a:rPr lang="en-US"/>
              <a:t>Click icon to add picture</a:t>
            </a:r>
            <a:endParaRPr lang="en-GB" dirty="0"/>
          </a:p>
        </p:txBody>
      </p:sp>
      <p:sp>
        <p:nvSpPr>
          <p:cNvPr id="106" name="Text Box 11" descr="&lt;COMPANY_NAME&gt;"/>
          <p:cNvSpPr txBox="1">
            <a:spLocks noChangeArrowheads="1"/>
          </p:cNvSpPr>
          <p:nvPr userDrawn="1"/>
        </p:nvSpPr>
        <p:spPr bwMode="auto">
          <a:xfrm>
            <a:off x="760379" y="6462713"/>
            <a:ext cx="3360000" cy="237600"/>
          </a:xfrm>
          <a:prstGeom prst="rect">
            <a:avLst/>
          </a:prstGeom>
          <a:noFill/>
          <a:ln w="9525" algn="ctr">
            <a:noFill/>
            <a:miter lim="800000"/>
            <a:headEnd/>
            <a:tailEnd/>
          </a:ln>
          <a:effectLst/>
        </p:spPr>
        <p:txBody>
          <a:bodyPr wrap="none" lIns="0" tIns="0" rIns="0" anchor="t" anchorCtr="0">
            <a:noAutofit/>
          </a:bodyPr>
          <a:lstStyle/>
          <a:p>
            <a:pPr>
              <a:defRPr/>
            </a:pPr>
            <a:r>
              <a:rPr lang="en-GB" sz="850">
                <a:solidFill>
                  <a:schemeClr val="tx1"/>
                </a:solidFill>
                <a:latin typeface="+mn-lt"/>
                <a:cs typeface="Arial" pitchFamily="34" charset="0"/>
              </a:rPr>
              <a:t>Shell Business Operations</a:t>
            </a:r>
            <a:endParaRPr lang="en-GB" sz="850" dirty="0">
              <a:solidFill>
                <a:schemeClr val="tx1"/>
              </a:solidFill>
              <a:latin typeface="+mn-lt"/>
              <a:cs typeface="Arial" pitchFamily="34" charset="0"/>
            </a:endParaRPr>
          </a:p>
        </p:txBody>
      </p:sp>
      <p:sp>
        <p:nvSpPr>
          <p:cNvPr id="107"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102" name="Rectangle 2"/>
          <p:cNvSpPr>
            <a:spLocks noGrp="1" noChangeArrowheads="1"/>
          </p:cNvSpPr>
          <p:nvPr>
            <p:ph type="ctrTitle"/>
          </p:nvPr>
        </p:nvSpPr>
        <p:spPr>
          <a:xfrm>
            <a:off x="2175500" y="4059936"/>
            <a:ext cx="5179738" cy="1047891"/>
          </a:xfrm>
          <a:noFill/>
        </p:spPr>
        <p:txBody>
          <a:bodyPr lIns="0" tIns="0" rIns="0"/>
          <a:lstStyle>
            <a:lvl1pPr>
              <a:lnSpc>
                <a:spcPct val="100000"/>
              </a:lnSpc>
              <a:defRPr sz="2400" b="0" kern="1200" cap="none" spc="0" baseline="0">
                <a:solidFill>
                  <a:schemeClr val="tx1"/>
                </a:solidFill>
                <a:latin typeface="+mj-lt"/>
                <a:cs typeface="Arial" pitchFamily="34" charset="0"/>
              </a:defRPr>
            </a:lvl1pPr>
          </a:lstStyle>
          <a:p>
            <a:r>
              <a:rPr lang="en-US"/>
              <a:t>Click to edit Master title style</a:t>
            </a:r>
            <a:endParaRPr lang="en-GB" dirty="0"/>
          </a:p>
        </p:txBody>
      </p:sp>
      <p:sp>
        <p:nvSpPr>
          <p:cNvPr id="103" name="Rectangle 3"/>
          <p:cNvSpPr>
            <a:spLocks noGrp="1" noChangeArrowheads="1"/>
          </p:cNvSpPr>
          <p:nvPr>
            <p:ph type="subTitle" idx="1"/>
          </p:nvPr>
        </p:nvSpPr>
        <p:spPr>
          <a:xfrm>
            <a:off x="2175500" y="5120640"/>
            <a:ext cx="5179738" cy="372439"/>
          </a:xfrm>
        </p:spPr>
        <p:txBody>
          <a:bodyPr anchor="b" anchorCtr="0"/>
          <a:lstStyle>
            <a:lvl1pPr marL="0" indent="0">
              <a:lnSpc>
                <a:spcPct val="90000"/>
              </a:lnSpc>
              <a:spcBef>
                <a:spcPct val="0"/>
              </a:spcBef>
              <a:spcAft>
                <a:spcPts val="0"/>
              </a:spcAft>
              <a:buFont typeface="Wingdings" pitchFamily="2" charset="2"/>
              <a:buNone/>
              <a:defRPr sz="1400" baseline="0">
                <a:solidFill>
                  <a:schemeClr val="tx1"/>
                </a:solidFill>
                <a:latin typeface="+mn-lt"/>
                <a:cs typeface="Arial" pitchFamily="34" charset="0"/>
              </a:defRPr>
            </a:lvl1pPr>
          </a:lstStyle>
          <a:p>
            <a:r>
              <a:rPr lang="en-US"/>
              <a:t>Click to edit Master subtitle style</a:t>
            </a:r>
            <a:endParaRPr lang="en-GB" dirty="0"/>
          </a:p>
        </p:txBody>
      </p:sp>
      <p:sp>
        <p:nvSpPr>
          <p:cNvPr id="104" name="Text Placeholder 31"/>
          <p:cNvSpPr>
            <a:spLocks noGrp="1"/>
          </p:cNvSpPr>
          <p:nvPr>
            <p:ph type="body" sz="quarter" idx="10" hasCustomPrompt="1"/>
          </p:nvPr>
        </p:nvSpPr>
        <p:spPr>
          <a:xfrm>
            <a:off x="2175500" y="5666465"/>
            <a:ext cx="5187731" cy="237600"/>
          </a:xfrm>
        </p:spPr>
        <p:txBody>
          <a:bodyPr anchor="t" anchorCtr="0"/>
          <a:lstStyle>
            <a:lvl1pPr>
              <a:lnSpc>
                <a:spcPct val="100000"/>
              </a:lnSpc>
              <a:buNone/>
              <a:defRPr sz="1400">
                <a:solidFill>
                  <a:schemeClr val="tx1"/>
                </a:solidFill>
                <a:latin typeface="+mj-lt"/>
              </a:defRPr>
            </a:lvl1pPr>
          </a:lstStyle>
          <a:p>
            <a:pPr lvl="0"/>
            <a:r>
              <a:rPr lang="en-GB" dirty="0"/>
              <a:t>Click to insert Author’s Name</a:t>
            </a:r>
          </a:p>
        </p:txBody>
      </p:sp>
      <p:sp>
        <p:nvSpPr>
          <p:cNvPr id="105" name="Text Placeholder 31"/>
          <p:cNvSpPr>
            <a:spLocks noGrp="1"/>
          </p:cNvSpPr>
          <p:nvPr>
            <p:ph type="body" sz="quarter" idx="11" hasCustomPrompt="1"/>
          </p:nvPr>
        </p:nvSpPr>
        <p:spPr>
          <a:xfrm>
            <a:off x="2175500" y="5923869"/>
            <a:ext cx="5187731" cy="237600"/>
          </a:xfrm>
        </p:spPr>
        <p:txBody>
          <a:bodyPr anchor="t" anchorCtr="0"/>
          <a:lstStyle>
            <a:lvl1pPr>
              <a:lnSpc>
                <a:spcPct val="100000"/>
              </a:lnSpc>
              <a:buNone/>
              <a:defRPr sz="1400">
                <a:solidFill>
                  <a:schemeClr val="tx1"/>
                </a:solidFill>
                <a:latin typeface="+mn-lt"/>
              </a:defRPr>
            </a:lvl1pPr>
          </a:lstStyle>
          <a:p>
            <a:pPr lvl="0"/>
            <a:r>
              <a:rPr lang="en-GB" dirty="0"/>
              <a:t>Click to insert Role in Organisation</a:t>
            </a:r>
          </a:p>
        </p:txBody>
      </p:sp>
      <p:sp>
        <p:nvSpPr>
          <p:cNvPr id="90"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88"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extLst>
      <p:ext uri="{BB962C8B-B14F-4D97-AF65-F5344CB8AC3E}">
        <p14:creationId xmlns:p14="http://schemas.microsoft.com/office/powerpoint/2010/main" val="3755712602"/>
      </p:ext>
    </p:extLst>
  </p:cSld>
  <p:clrMapOvr>
    <a:masterClrMapping/>
  </p:clrMapOvr>
  <p:transition/>
  <p:hf hdr="0" ftr="0"/>
  <p:extLst mod="1">
    <p:ext uri="{DCECCB84-F9BA-43D5-87BE-67443E8EF086}">
      <p15:sldGuideLst xmlns:p15="http://schemas.microsoft.com/office/powerpoint/2012/main">
        <p15:guide id="1" orient="horz" pos="3058" userDrawn="1">
          <p15:clr>
            <a:srgbClr val="FBAE40"/>
          </p15:clr>
        </p15:guide>
        <p15:guide id="2" orient="horz" pos="223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 Option 4">
    <p:spTree>
      <p:nvGrpSpPr>
        <p:cNvPr id="1" name=""/>
        <p:cNvGrpSpPr/>
        <p:nvPr/>
      </p:nvGrpSpPr>
      <p:grpSpPr>
        <a:xfrm>
          <a:off x="0" y="0"/>
          <a:ext cx="0" cy="0"/>
          <a:chOff x="0" y="0"/>
          <a:chExt cx="0" cy="0"/>
        </a:xfrm>
      </p:grpSpPr>
      <p:sp>
        <p:nvSpPr>
          <p:cNvPr id="3" name="Picture Placeholder 2"/>
          <p:cNvSpPr>
            <a:spLocks noGrp="1"/>
          </p:cNvSpPr>
          <p:nvPr>
            <p:ph type="pic" sz="quarter" idx="12"/>
          </p:nvPr>
        </p:nvSpPr>
        <p:spPr bwMode="auto">
          <a:xfrm>
            <a:off x="-2382" y="0"/>
            <a:ext cx="12194723" cy="6857999"/>
          </a:xfrm>
          <a:custGeom>
            <a:avLst/>
            <a:gdLst>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63913 w 12194723"/>
              <a:gd name="connsiteY5" fmla="*/ 763913 h 6857999"/>
              <a:gd name="connsiteX6" fmla="*/ 763913 w 12194723"/>
              <a:gd name="connsiteY6" fmla="*/ 6094086 h 6857999"/>
              <a:gd name="connsiteX7" fmla="*/ 11430810 w 12194723"/>
              <a:gd name="connsiteY7" fmla="*/ 6094086 h 6857999"/>
              <a:gd name="connsiteX8" fmla="*/ 11430810 w 12194723"/>
              <a:gd name="connsiteY8" fmla="*/ 763913 h 6857999"/>
              <a:gd name="connsiteX9" fmla="*/ 763913 w 12194723"/>
              <a:gd name="connsiteY9" fmla="*/ 763913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094086 h 6857999"/>
              <a:gd name="connsiteX7" fmla="*/ 11430810 w 12194723"/>
              <a:gd name="connsiteY7" fmla="*/ 6094086 h 6857999"/>
              <a:gd name="connsiteX8" fmla="*/ 11430810 w 12194723"/>
              <a:gd name="connsiteY8" fmla="*/ 763913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094086 h 6857999"/>
              <a:gd name="connsiteX7" fmla="*/ 11430810 w 12194723"/>
              <a:gd name="connsiteY7" fmla="*/ 6094086 h 6857999"/>
              <a:gd name="connsiteX8" fmla="*/ 7622603 w 12194723"/>
              <a:gd name="connsiteY8" fmla="*/ 3560901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094086 h 6857999"/>
              <a:gd name="connsiteX7" fmla="*/ 7697906 w 12194723"/>
              <a:gd name="connsiteY7" fmla="*/ 6094086 h 6857999"/>
              <a:gd name="connsiteX8" fmla="*/ 7622603 w 12194723"/>
              <a:gd name="connsiteY8" fmla="*/ 3560901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094086 h 6857999"/>
              <a:gd name="connsiteX7" fmla="*/ 7633360 w 12194723"/>
              <a:gd name="connsiteY7" fmla="*/ 6094086 h 6857999"/>
              <a:gd name="connsiteX8" fmla="*/ 7622603 w 12194723"/>
              <a:gd name="connsiteY8" fmla="*/ 3560901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094086 h 6857999"/>
              <a:gd name="connsiteX7" fmla="*/ 7618431 w 12194723"/>
              <a:gd name="connsiteY7" fmla="*/ 6359075 h 6857999"/>
              <a:gd name="connsiteX8" fmla="*/ 7622603 w 12194723"/>
              <a:gd name="connsiteY8" fmla="*/ 3560901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094086 h 6857999"/>
              <a:gd name="connsiteX7" fmla="*/ 7622163 w 12194723"/>
              <a:gd name="connsiteY7" fmla="*/ 6355342 h 6857999"/>
              <a:gd name="connsiteX8" fmla="*/ 7622603 w 12194723"/>
              <a:gd name="connsiteY8" fmla="*/ 3560901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359075 h 6857999"/>
              <a:gd name="connsiteX7" fmla="*/ 7622163 w 12194723"/>
              <a:gd name="connsiteY7" fmla="*/ 6355342 h 6857999"/>
              <a:gd name="connsiteX8" fmla="*/ 7622603 w 12194723"/>
              <a:gd name="connsiteY8" fmla="*/ 3560901 h 6857999"/>
              <a:gd name="connsiteX9" fmla="*/ 753155 w 12194723"/>
              <a:gd name="connsiteY9" fmla="*/ 356090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4723" h="6857999">
                <a:moveTo>
                  <a:pt x="0" y="0"/>
                </a:moveTo>
                <a:lnTo>
                  <a:pt x="12194723" y="0"/>
                </a:lnTo>
                <a:lnTo>
                  <a:pt x="12194723" y="6857999"/>
                </a:lnTo>
                <a:lnTo>
                  <a:pt x="0" y="6857999"/>
                </a:lnTo>
                <a:lnTo>
                  <a:pt x="0" y="0"/>
                </a:lnTo>
                <a:close/>
                <a:moveTo>
                  <a:pt x="753155" y="3560901"/>
                </a:moveTo>
                <a:lnTo>
                  <a:pt x="763913" y="6359075"/>
                </a:lnTo>
                <a:lnTo>
                  <a:pt x="7622163" y="6355342"/>
                </a:lnTo>
                <a:cubicBezTo>
                  <a:pt x="7618577" y="5510947"/>
                  <a:pt x="7626189" y="4405296"/>
                  <a:pt x="7622603" y="3560901"/>
                </a:cubicBezTo>
                <a:lnTo>
                  <a:pt x="753155" y="3560901"/>
                </a:lnTo>
                <a:close/>
              </a:path>
            </a:pathLst>
          </a:custGeom>
          <a:noFill/>
          <a:ln w="9525" algn="ctr">
            <a:noFill/>
            <a:miter lim="800000"/>
            <a:headEnd/>
            <a:tailEnd/>
          </a:ln>
        </p:spPr>
        <p:txBody>
          <a:bodyPr/>
          <a:lstStyle>
            <a:lvl1pPr>
              <a:defRPr sz="2133"/>
            </a:lvl1pPr>
          </a:lstStyle>
          <a:p>
            <a:r>
              <a:rPr lang="en-US"/>
              <a:t>Click icon to add picture</a:t>
            </a:r>
            <a:endParaRPr lang="en-GB" dirty="0"/>
          </a:p>
        </p:txBody>
      </p:sp>
      <p:grpSp>
        <p:nvGrpSpPr>
          <p:cNvPr id="2" name="Group 1"/>
          <p:cNvGrpSpPr/>
          <p:nvPr userDrawn="1"/>
        </p:nvGrpSpPr>
        <p:grpSpPr bwMode="gray">
          <a:xfrm>
            <a:off x="744114" y="3556002"/>
            <a:ext cx="6875879" cy="2803523"/>
            <a:chOff x="744114" y="3556002"/>
            <a:chExt cx="6875879" cy="2803523"/>
          </a:xfrm>
        </p:grpSpPr>
        <p:sp>
          <p:nvSpPr>
            <p:cNvPr id="113" name="Rectangle 112"/>
            <p:cNvSpPr/>
            <p:nvPr userDrawn="1"/>
          </p:nvSpPr>
          <p:spPr bwMode="gray">
            <a:xfrm>
              <a:off x="761993" y="3556002"/>
              <a:ext cx="6858000" cy="2803523"/>
            </a:xfrm>
            <a:prstGeom prst="rect">
              <a:avLst/>
            </a:prstGeom>
            <a:solidFill>
              <a:srgbClr val="FFFFFF"/>
            </a:solidFill>
            <a:ln w="3175">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p>
          </p:txBody>
        </p:sp>
        <p:sp>
          <p:nvSpPr>
            <p:cNvPr id="110" name="Rectangle 109"/>
            <p:cNvSpPr/>
            <p:nvPr userDrawn="1"/>
          </p:nvSpPr>
          <p:spPr bwMode="gray">
            <a:xfrm>
              <a:off x="2175500" y="3818708"/>
              <a:ext cx="1269984" cy="76200"/>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solidFill>
                  <a:schemeClr val="tx1"/>
                </a:solidFill>
              </a:endParaRPr>
            </a:p>
          </p:txBody>
        </p:sp>
        <p:pic>
          <p:nvPicPr>
            <p:cNvPr id="111" name="Picture 110" descr="PECTEN.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744114" y="3678108"/>
              <a:ext cx="1465237" cy="1465237"/>
            </a:xfrm>
            <a:prstGeom prst="rect">
              <a:avLst/>
            </a:prstGeom>
          </p:spPr>
        </p:pic>
      </p:grpSp>
      <p:sp>
        <p:nvSpPr>
          <p:cNvPr id="106" name="Text Box 11" descr="&lt;COMPANY_NAME&gt;"/>
          <p:cNvSpPr txBox="1">
            <a:spLocks noChangeArrowheads="1"/>
          </p:cNvSpPr>
          <p:nvPr userDrawn="1"/>
        </p:nvSpPr>
        <p:spPr bwMode="auto">
          <a:xfrm>
            <a:off x="760379" y="6462713"/>
            <a:ext cx="3360000" cy="237600"/>
          </a:xfrm>
          <a:prstGeom prst="rect">
            <a:avLst/>
          </a:prstGeom>
          <a:noFill/>
          <a:ln w="9525" algn="ctr">
            <a:noFill/>
            <a:miter lim="800000"/>
            <a:headEnd/>
            <a:tailEnd/>
          </a:ln>
          <a:effectLst/>
        </p:spPr>
        <p:txBody>
          <a:bodyPr wrap="none" lIns="0" tIns="0" rIns="0" anchor="t" anchorCtr="0">
            <a:noAutofit/>
          </a:bodyPr>
          <a:lstStyle/>
          <a:p>
            <a:pPr>
              <a:defRPr/>
            </a:pPr>
            <a:r>
              <a:rPr lang="en-GB" sz="850">
                <a:solidFill>
                  <a:schemeClr val="tx1"/>
                </a:solidFill>
                <a:latin typeface="+mn-lt"/>
                <a:cs typeface="Arial" pitchFamily="34" charset="0"/>
              </a:rPr>
              <a:t>Shell Business Operations</a:t>
            </a:r>
            <a:endParaRPr lang="en-GB" sz="850" dirty="0">
              <a:solidFill>
                <a:schemeClr val="tx1"/>
              </a:solidFill>
              <a:latin typeface="+mn-lt"/>
              <a:cs typeface="Arial" pitchFamily="34" charset="0"/>
            </a:endParaRPr>
          </a:p>
        </p:txBody>
      </p:sp>
      <p:sp>
        <p:nvSpPr>
          <p:cNvPr id="107"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102" name="Rectangle 2"/>
          <p:cNvSpPr>
            <a:spLocks noGrp="1" noChangeArrowheads="1"/>
          </p:cNvSpPr>
          <p:nvPr>
            <p:ph type="ctrTitle"/>
          </p:nvPr>
        </p:nvSpPr>
        <p:spPr>
          <a:xfrm>
            <a:off x="2175500" y="4059936"/>
            <a:ext cx="5179738" cy="1047891"/>
          </a:xfrm>
          <a:noFill/>
        </p:spPr>
        <p:txBody>
          <a:bodyPr lIns="0" tIns="0" rIns="0"/>
          <a:lstStyle>
            <a:lvl1pPr>
              <a:lnSpc>
                <a:spcPct val="100000"/>
              </a:lnSpc>
              <a:defRPr sz="2400" b="0" kern="1200" cap="none" spc="0" baseline="0">
                <a:solidFill>
                  <a:schemeClr val="tx1"/>
                </a:solidFill>
                <a:latin typeface="+mj-lt"/>
                <a:cs typeface="Arial" pitchFamily="34" charset="0"/>
              </a:defRPr>
            </a:lvl1pPr>
          </a:lstStyle>
          <a:p>
            <a:r>
              <a:rPr lang="en-US"/>
              <a:t>Click to edit Master title style</a:t>
            </a:r>
            <a:endParaRPr lang="en-GB" dirty="0"/>
          </a:p>
        </p:txBody>
      </p:sp>
      <p:sp>
        <p:nvSpPr>
          <p:cNvPr id="103" name="Rectangle 3"/>
          <p:cNvSpPr>
            <a:spLocks noGrp="1" noChangeArrowheads="1"/>
          </p:cNvSpPr>
          <p:nvPr>
            <p:ph type="subTitle" idx="1"/>
          </p:nvPr>
        </p:nvSpPr>
        <p:spPr>
          <a:xfrm>
            <a:off x="2175500" y="5120640"/>
            <a:ext cx="5179738" cy="372439"/>
          </a:xfrm>
        </p:spPr>
        <p:txBody>
          <a:bodyPr anchor="b" anchorCtr="0"/>
          <a:lstStyle>
            <a:lvl1pPr marL="0" indent="0">
              <a:lnSpc>
                <a:spcPct val="90000"/>
              </a:lnSpc>
              <a:spcBef>
                <a:spcPct val="0"/>
              </a:spcBef>
              <a:spcAft>
                <a:spcPts val="0"/>
              </a:spcAft>
              <a:buFont typeface="Wingdings" pitchFamily="2" charset="2"/>
              <a:buNone/>
              <a:defRPr sz="1400" baseline="0">
                <a:solidFill>
                  <a:schemeClr val="tx1"/>
                </a:solidFill>
                <a:latin typeface="+mn-lt"/>
                <a:cs typeface="Arial" pitchFamily="34" charset="0"/>
              </a:defRPr>
            </a:lvl1pPr>
          </a:lstStyle>
          <a:p>
            <a:r>
              <a:rPr lang="en-US"/>
              <a:t>Click to edit Master subtitle style</a:t>
            </a:r>
            <a:endParaRPr lang="en-GB" dirty="0"/>
          </a:p>
        </p:txBody>
      </p:sp>
      <p:sp>
        <p:nvSpPr>
          <p:cNvPr id="104" name="Text Placeholder 31"/>
          <p:cNvSpPr>
            <a:spLocks noGrp="1"/>
          </p:cNvSpPr>
          <p:nvPr>
            <p:ph type="body" sz="quarter" idx="10" hasCustomPrompt="1"/>
          </p:nvPr>
        </p:nvSpPr>
        <p:spPr>
          <a:xfrm>
            <a:off x="2175500" y="5666465"/>
            <a:ext cx="5187731" cy="237600"/>
          </a:xfrm>
        </p:spPr>
        <p:txBody>
          <a:bodyPr anchor="t" anchorCtr="0"/>
          <a:lstStyle>
            <a:lvl1pPr>
              <a:lnSpc>
                <a:spcPct val="100000"/>
              </a:lnSpc>
              <a:buNone/>
              <a:defRPr sz="1400">
                <a:solidFill>
                  <a:schemeClr val="tx1"/>
                </a:solidFill>
                <a:latin typeface="+mj-lt"/>
              </a:defRPr>
            </a:lvl1pPr>
          </a:lstStyle>
          <a:p>
            <a:pPr lvl="0"/>
            <a:r>
              <a:rPr lang="en-GB" dirty="0"/>
              <a:t>Click to insert Author’s Name</a:t>
            </a:r>
          </a:p>
        </p:txBody>
      </p:sp>
      <p:sp>
        <p:nvSpPr>
          <p:cNvPr id="105" name="Text Placeholder 31"/>
          <p:cNvSpPr>
            <a:spLocks noGrp="1"/>
          </p:cNvSpPr>
          <p:nvPr>
            <p:ph type="body" sz="quarter" idx="11" hasCustomPrompt="1"/>
          </p:nvPr>
        </p:nvSpPr>
        <p:spPr>
          <a:xfrm>
            <a:off x="2175500" y="5923869"/>
            <a:ext cx="5187731" cy="237600"/>
          </a:xfrm>
        </p:spPr>
        <p:txBody>
          <a:bodyPr anchor="t" anchorCtr="0"/>
          <a:lstStyle>
            <a:lvl1pPr>
              <a:lnSpc>
                <a:spcPct val="100000"/>
              </a:lnSpc>
              <a:buNone/>
              <a:defRPr sz="1400">
                <a:solidFill>
                  <a:schemeClr val="tx1"/>
                </a:solidFill>
                <a:latin typeface="+mn-lt"/>
              </a:defRPr>
            </a:lvl1pPr>
          </a:lstStyle>
          <a:p>
            <a:pPr lvl="0"/>
            <a:r>
              <a:rPr lang="en-GB" dirty="0"/>
              <a:t>Click to insert Role in Organisation</a:t>
            </a:r>
          </a:p>
        </p:txBody>
      </p:sp>
      <p:sp>
        <p:nvSpPr>
          <p:cNvPr id="90"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88"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extLst>
      <p:ext uri="{BB962C8B-B14F-4D97-AF65-F5344CB8AC3E}">
        <p14:creationId xmlns:p14="http://schemas.microsoft.com/office/powerpoint/2010/main" val="2590869577"/>
      </p:ext>
    </p:extLst>
  </p:cSld>
  <p:clrMapOvr>
    <a:masterClrMapping/>
  </p:clrMapOvr>
  <p:transition/>
  <p:hf hdr="0" ftr="0"/>
  <p:extLst mod="1">
    <p:ext uri="{DCECCB84-F9BA-43D5-87BE-67443E8EF086}">
      <p15:sldGuideLst xmlns:p15="http://schemas.microsoft.com/office/powerpoint/2012/main">
        <p15:guide id="1" orient="horz" pos="3058">
          <p15:clr>
            <a:srgbClr val="FBAE40"/>
          </p15:clr>
        </p15:guide>
        <p15:guide id="2" orient="horz" pos="2235">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4" name="Rectangle 2"/>
          <p:cNvSpPr>
            <a:spLocks noGrp="1" noChangeArrowheads="1"/>
          </p:cNvSpPr>
          <p:nvPr>
            <p:ph type="title"/>
          </p:nvPr>
        </p:nvSpPr>
        <p:spPr bwMode="auto">
          <a:xfrm>
            <a:off x="508000" y="712800"/>
            <a:ext cx="11171238" cy="752475"/>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lvl1pPr>
              <a:defRPr cap="none" baseline="0">
                <a:solidFill>
                  <a:schemeClr val="tx1"/>
                </a:solidFill>
              </a:defRPr>
            </a:lvl1pPr>
          </a:lstStyle>
          <a:p>
            <a:pPr lvl="0"/>
            <a:r>
              <a:rPr lang="en-US" noProof="0"/>
              <a:t>Click to edit Master title style</a:t>
            </a:r>
            <a:endParaRPr lang="en-GB" noProof="0" dirty="0"/>
          </a:p>
        </p:txBody>
      </p:sp>
      <p:sp>
        <p:nvSpPr>
          <p:cNvPr id="10" name="Content Placeholder 9"/>
          <p:cNvSpPr>
            <a:spLocks noGrp="1"/>
          </p:cNvSpPr>
          <p:nvPr>
            <p:ph sz="quarter" idx="11"/>
          </p:nvPr>
        </p:nvSpPr>
        <p:spPr>
          <a:xfrm>
            <a:off x="508000" y="1528763"/>
            <a:ext cx="11171238" cy="4830761"/>
          </a:xfrm>
        </p:spPr>
        <p:txBody>
          <a:bodyPr/>
          <a:lstStyle>
            <a:lvl1pPr marL="0" indent="0" defTabSz="357708">
              <a:lnSpc>
                <a:spcPct val="140000"/>
              </a:lnSpc>
              <a:spcBef>
                <a:spcPts val="0"/>
              </a:spcBef>
              <a:defRPr sz="2000"/>
            </a:lvl1pPr>
            <a:lvl2pPr marL="277200" indent="-277200" defTabSz="357708">
              <a:lnSpc>
                <a:spcPct val="140000"/>
              </a:lnSpc>
              <a:spcBef>
                <a:spcPts val="0"/>
              </a:spcBef>
              <a:defRPr sz="2000"/>
            </a:lvl2pPr>
            <a:lvl3pPr marL="522000" indent="-252000" defTabSz="357708">
              <a:lnSpc>
                <a:spcPct val="140000"/>
              </a:lnSpc>
              <a:spcBef>
                <a:spcPts val="0"/>
              </a:spcBef>
              <a:buClr>
                <a:schemeClr val="tx1"/>
              </a:buClr>
              <a:buSzPct val="75000"/>
              <a:buFont typeface="Wingdings" pitchFamily="2" charset="2"/>
              <a:buChar char=""/>
              <a:defRPr sz="2000"/>
            </a:lvl3pPr>
            <a:lvl4pPr defTabSz="357708">
              <a:lnSpc>
                <a:spcPct val="140000"/>
              </a:lnSpc>
              <a:spcBef>
                <a:spcPts val="0"/>
              </a:spcBef>
              <a:buClr>
                <a:schemeClr val="tx1"/>
              </a:buClr>
              <a:buSzPct val="75000"/>
              <a:buFont typeface="Wingdings" pitchFamily="2" charset="2"/>
              <a:buChar char=""/>
              <a:defRPr sz="2000"/>
            </a:lvl4pPr>
            <a:lvl5pPr defTabSz="357708">
              <a:lnSpc>
                <a:spcPct val="140000"/>
              </a:lnSpc>
              <a:spcBef>
                <a:spcPts val="0"/>
              </a:spcBef>
              <a:buClr>
                <a:schemeClr val="tx1"/>
              </a:buClr>
              <a:buSzPct val="75000"/>
              <a:buFont typeface="Wingdings" pitchFamily="2" charset="2"/>
              <a:buChar char=""/>
              <a:defRPr sz="1800"/>
            </a:lvl5pPr>
            <a:lvl6pPr defTabSz="357708">
              <a:lnSpc>
                <a:spcPct val="140000"/>
              </a:lnSpc>
              <a:buClr>
                <a:schemeClr val="tx1"/>
              </a:buClr>
              <a:buSzPct val="75000"/>
              <a:buFont typeface="Wingdings" pitchFamily="2" charset="2"/>
              <a:buChar char=""/>
              <a:defRPr sz="14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13"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8"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cSld>
  <p:clrMapOvr>
    <a:masterClrMapping/>
  </p:clrMapOvr>
  <p:transition/>
  <p:hf hdr="0" ftr="0"/>
  <p:extLst mod="1">
    <p:ext uri="{DCECCB84-F9BA-43D5-87BE-67443E8EF086}">
      <p15:sldGuideLst xmlns:p15="http://schemas.microsoft.com/office/powerpoint/2012/main">
        <p15:guide id="1" orient="horz" pos="2160" userDrawn="1">
          <p15:clr>
            <a:srgbClr val="FBAE40"/>
          </p15:clr>
        </p15:guide>
        <p15:guide id="2" orient="horz" pos="813"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 Full Screen Image">
    <p:spTree>
      <p:nvGrpSpPr>
        <p:cNvPr id="1" name=""/>
        <p:cNvGrpSpPr/>
        <p:nvPr/>
      </p:nvGrpSpPr>
      <p:grpSpPr>
        <a:xfrm>
          <a:off x="0" y="0"/>
          <a:ext cx="0" cy="0"/>
          <a:chOff x="0" y="0"/>
          <a:chExt cx="0" cy="0"/>
        </a:xfrm>
      </p:grpSpPr>
      <p:sp>
        <p:nvSpPr>
          <p:cNvPr id="11" name="Picture Placeholder 2"/>
          <p:cNvSpPr>
            <a:spLocks noGrp="1"/>
          </p:cNvSpPr>
          <p:nvPr>
            <p:ph type="pic" sz="quarter" idx="12"/>
          </p:nvPr>
        </p:nvSpPr>
        <p:spPr bwMode="auto">
          <a:xfrm>
            <a:off x="-2381" y="0"/>
            <a:ext cx="12194382" cy="6858000"/>
          </a:xfrm>
          <a:custGeom>
            <a:avLst/>
            <a:gdLst>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63913 w 12194723"/>
              <a:gd name="connsiteY5" fmla="*/ 763913 h 6857999"/>
              <a:gd name="connsiteX6" fmla="*/ 763913 w 12194723"/>
              <a:gd name="connsiteY6" fmla="*/ 6094086 h 6857999"/>
              <a:gd name="connsiteX7" fmla="*/ 11430810 w 12194723"/>
              <a:gd name="connsiteY7" fmla="*/ 6094086 h 6857999"/>
              <a:gd name="connsiteX8" fmla="*/ 11430810 w 12194723"/>
              <a:gd name="connsiteY8" fmla="*/ 763913 h 6857999"/>
              <a:gd name="connsiteX9" fmla="*/ 763913 w 12194723"/>
              <a:gd name="connsiteY9" fmla="*/ 763913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094086 h 6857999"/>
              <a:gd name="connsiteX7" fmla="*/ 11430810 w 12194723"/>
              <a:gd name="connsiteY7" fmla="*/ 6094086 h 6857999"/>
              <a:gd name="connsiteX8" fmla="*/ 11430810 w 12194723"/>
              <a:gd name="connsiteY8" fmla="*/ 763913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094086 h 6857999"/>
              <a:gd name="connsiteX7" fmla="*/ 11430810 w 12194723"/>
              <a:gd name="connsiteY7" fmla="*/ 6094086 h 6857999"/>
              <a:gd name="connsiteX8" fmla="*/ 7622603 w 12194723"/>
              <a:gd name="connsiteY8" fmla="*/ 3560901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094086 h 6857999"/>
              <a:gd name="connsiteX7" fmla="*/ 7697906 w 12194723"/>
              <a:gd name="connsiteY7" fmla="*/ 6094086 h 6857999"/>
              <a:gd name="connsiteX8" fmla="*/ 7622603 w 12194723"/>
              <a:gd name="connsiteY8" fmla="*/ 3560901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094086 h 6857999"/>
              <a:gd name="connsiteX7" fmla="*/ 7633360 w 12194723"/>
              <a:gd name="connsiteY7" fmla="*/ 6094086 h 6857999"/>
              <a:gd name="connsiteX8" fmla="*/ 7622603 w 12194723"/>
              <a:gd name="connsiteY8" fmla="*/ 3560901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094086 h 6857999"/>
              <a:gd name="connsiteX7" fmla="*/ 7618431 w 12194723"/>
              <a:gd name="connsiteY7" fmla="*/ 6359075 h 6857999"/>
              <a:gd name="connsiteX8" fmla="*/ 7622603 w 12194723"/>
              <a:gd name="connsiteY8" fmla="*/ 3560901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094086 h 6857999"/>
              <a:gd name="connsiteX7" fmla="*/ 7622163 w 12194723"/>
              <a:gd name="connsiteY7" fmla="*/ 6355342 h 6857999"/>
              <a:gd name="connsiteX8" fmla="*/ 7622603 w 12194723"/>
              <a:gd name="connsiteY8" fmla="*/ 3560901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753155 w 12194723"/>
              <a:gd name="connsiteY5" fmla="*/ 3560901 h 6857999"/>
              <a:gd name="connsiteX6" fmla="*/ 763913 w 12194723"/>
              <a:gd name="connsiteY6" fmla="*/ 6359075 h 6857999"/>
              <a:gd name="connsiteX7" fmla="*/ 7622163 w 12194723"/>
              <a:gd name="connsiteY7" fmla="*/ 6355342 h 6857999"/>
              <a:gd name="connsiteX8" fmla="*/ 7622603 w 12194723"/>
              <a:gd name="connsiteY8" fmla="*/ 3560901 h 6857999"/>
              <a:gd name="connsiteX9" fmla="*/ 753155 w 12194723"/>
              <a:gd name="connsiteY9" fmla="*/ 356090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482698 w 12194723"/>
              <a:gd name="connsiteY5" fmla="*/ 482850 h 6857999"/>
              <a:gd name="connsiteX6" fmla="*/ 763913 w 12194723"/>
              <a:gd name="connsiteY6" fmla="*/ 6359075 h 6857999"/>
              <a:gd name="connsiteX7" fmla="*/ 7622163 w 12194723"/>
              <a:gd name="connsiteY7" fmla="*/ 6355342 h 6857999"/>
              <a:gd name="connsiteX8" fmla="*/ 7622603 w 12194723"/>
              <a:gd name="connsiteY8" fmla="*/ 3560901 h 6857999"/>
              <a:gd name="connsiteX9" fmla="*/ 482698 w 12194723"/>
              <a:gd name="connsiteY9" fmla="*/ 482850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4129 w 12194723"/>
              <a:gd name="connsiteY5" fmla="*/ 501900 h 6857999"/>
              <a:gd name="connsiteX6" fmla="*/ 763913 w 12194723"/>
              <a:gd name="connsiteY6" fmla="*/ 6359075 h 6857999"/>
              <a:gd name="connsiteX7" fmla="*/ 7622163 w 12194723"/>
              <a:gd name="connsiteY7" fmla="*/ 6355342 h 6857999"/>
              <a:gd name="connsiteX8" fmla="*/ 7622603 w 12194723"/>
              <a:gd name="connsiteY8" fmla="*/ 3560901 h 6857999"/>
              <a:gd name="connsiteX9" fmla="*/ 504129 w 12194723"/>
              <a:gd name="connsiteY9" fmla="*/ 501900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4129 w 12194723"/>
              <a:gd name="connsiteY5" fmla="*/ 501900 h 6857999"/>
              <a:gd name="connsiteX6" fmla="*/ 506335 w 12194723"/>
              <a:gd name="connsiteY6" fmla="*/ 666613 h 6857999"/>
              <a:gd name="connsiteX7" fmla="*/ 7622163 w 12194723"/>
              <a:gd name="connsiteY7" fmla="*/ 6355342 h 6857999"/>
              <a:gd name="connsiteX8" fmla="*/ 7622603 w 12194723"/>
              <a:gd name="connsiteY8" fmla="*/ 3560901 h 6857999"/>
              <a:gd name="connsiteX9" fmla="*/ 504129 w 12194723"/>
              <a:gd name="connsiteY9" fmla="*/ 501900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4129 w 12194723"/>
              <a:gd name="connsiteY5" fmla="*/ 501900 h 6857999"/>
              <a:gd name="connsiteX6" fmla="*/ 506335 w 12194723"/>
              <a:gd name="connsiteY6" fmla="*/ 666613 h 6857999"/>
              <a:gd name="connsiteX7" fmla="*/ 7622163 w 12194723"/>
              <a:gd name="connsiteY7" fmla="*/ 6355342 h 6857999"/>
              <a:gd name="connsiteX8" fmla="*/ 1788474 w 12194723"/>
              <a:gd name="connsiteY8" fmla="*/ 508608 h 6857999"/>
              <a:gd name="connsiteX9" fmla="*/ 504129 w 12194723"/>
              <a:gd name="connsiteY9" fmla="*/ 501900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4129 w 12194723"/>
              <a:gd name="connsiteY5" fmla="*/ 501900 h 6857999"/>
              <a:gd name="connsiteX6" fmla="*/ 506335 w 12194723"/>
              <a:gd name="connsiteY6" fmla="*/ 666613 h 6857999"/>
              <a:gd name="connsiteX7" fmla="*/ 1762276 w 12194723"/>
              <a:gd name="connsiteY7" fmla="*/ 675759 h 6857999"/>
              <a:gd name="connsiteX8" fmla="*/ 1788474 w 12194723"/>
              <a:gd name="connsiteY8" fmla="*/ 508608 h 6857999"/>
              <a:gd name="connsiteX9" fmla="*/ 504129 w 12194723"/>
              <a:gd name="connsiteY9" fmla="*/ 501900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4281 h 6857999"/>
              <a:gd name="connsiteX6" fmla="*/ 506335 w 12194723"/>
              <a:gd name="connsiteY6" fmla="*/ 666613 h 6857999"/>
              <a:gd name="connsiteX7" fmla="*/ 1762276 w 12194723"/>
              <a:gd name="connsiteY7" fmla="*/ 675759 h 6857999"/>
              <a:gd name="connsiteX8" fmla="*/ 1788474 w 12194723"/>
              <a:gd name="connsiteY8" fmla="*/ 508608 h 6857999"/>
              <a:gd name="connsiteX9" fmla="*/ 508891 w 12194723"/>
              <a:gd name="connsiteY9" fmla="*/ 50428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4281 h 6857999"/>
              <a:gd name="connsiteX6" fmla="*/ 506335 w 12194723"/>
              <a:gd name="connsiteY6" fmla="*/ 666613 h 6857999"/>
              <a:gd name="connsiteX7" fmla="*/ 1762276 w 12194723"/>
              <a:gd name="connsiteY7" fmla="*/ 675759 h 6857999"/>
              <a:gd name="connsiteX8" fmla="*/ 1788474 w 12194723"/>
              <a:gd name="connsiteY8" fmla="*/ 508608 h 6857999"/>
              <a:gd name="connsiteX9" fmla="*/ 508891 w 12194723"/>
              <a:gd name="connsiteY9" fmla="*/ 50428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4281 h 6857999"/>
              <a:gd name="connsiteX6" fmla="*/ 506335 w 12194723"/>
              <a:gd name="connsiteY6" fmla="*/ 666613 h 6857999"/>
              <a:gd name="connsiteX7" fmla="*/ 1762276 w 12194723"/>
              <a:gd name="connsiteY7" fmla="*/ 675759 h 6857999"/>
              <a:gd name="connsiteX8" fmla="*/ 1788474 w 12194723"/>
              <a:gd name="connsiteY8" fmla="*/ 508608 h 6857999"/>
              <a:gd name="connsiteX9" fmla="*/ 508891 w 12194723"/>
              <a:gd name="connsiteY9" fmla="*/ 50428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4281 h 6857999"/>
              <a:gd name="connsiteX6" fmla="*/ 506335 w 12194723"/>
              <a:gd name="connsiteY6" fmla="*/ 666613 h 6857999"/>
              <a:gd name="connsiteX7" fmla="*/ 1788470 w 12194723"/>
              <a:gd name="connsiteY7" fmla="*/ 587653 h 6857999"/>
              <a:gd name="connsiteX8" fmla="*/ 1788474 w 12194723"/>
              <a:gd name="connsiteY8" fmla="*/ 508608 h 6857999"/>
              <a:gd name="connsiteX9" fmla="*/ 508891 w 12194723"/>
              <a:gd name="connsiteY9" fmla="*/ 50428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4281 h 6857999"/>
              <a:gd name="connsiteX6" fmla="*/ 511097 w 12194723"/>
              <a:gd name="connsiteY6" fmla="*/ 583270 h 6857999"/>
              <a:gd name="connsiteX7" fmla="*/ 1788470 w 12194723"/>
              <a:gd name="connsiteY7" fmla="*/ 587653 h 6857999"/>
              <a:gd name="connsiteX8" fmla="*/ 1788474 w 12194723"/>
              <a:gd name="connsiteY8" fmla="*/ 508608 h 6857999"/>
              <a:gd name="connsiteX9" fmla="*/ 508891 w 12194723"/>
              <a:gd name="connsiteY9" fmla="*/ 50428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4281 h 6857999"/>
              <a:gd name="connsiteX6" fmla="*/ 511097 w 12194723"/>
              <a:gd name="connsiteY6" fmla="*/ 583270 h 6857999"/>
              <a:gd name="connsiteX7" fmla="*/ 1788470 w 12194723"/>
              <a:gd name="connsiteY7" fmla="*/ 587653 h 6857999"/>
              <a:gd name="connsiteX8" fmla="*/ 1788474 w 12194723"/>
              <a:gd name="connsiteY8" fmla="*/ 508608 h 6857999"/>
              <a:gd name="connsiteX9" fmla="*/ 508891 w 12194723"/>
              <a:gd name="connsiteY9" fmla="*/ 50428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4281 h 6857999"/>
              <a:gd name="connsiteX6" fmla="*/ 511097 w 12194723"/>
              <a:gd name="connsiteY6" fmla="*/ 583270 h 6857999"/>
              <a:gd name="connsiteX7" fmla="*/ 1788470 w 12194723"/>
              <a:gd name="connsiteY7" fmla="*/ 587653 h 6857999"/>
              <a:gd name="connsiteX8" fmla="*/ 1788474 w 12194723"/>
              <a:gd name="connsiteY8" fmla="*/ 508608 h 6857999"/>
              <a:gd name="connsiteX9" fmla="*/ 508891 w 12194723"/>
              <a:gd name="connsiteY9" fmla="*/ 50428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4281 h 6857999"/>
              <a:gd name="connsiteX6" fmla="*/ 511097 w 12194723"/>
              <a:gd name="connsiteY6" fmla="*/ 583270 h 6857999"/>
              <a:gd name="connsiteX7" fmla="*/ 1788470 w 12194723"/>
              <a:gd name="connsiteY7" fmla="*/ 587653 h 6857999"/>
              <a:gd name="connsiteX8" fmla="*/ 1788474 w 12194723"/>
              <a:gd name="connsiteY8" fmla="*/ 508608 h 6857999"/>
              <a:gd name="connsiteX9" fmla="*/ 508891 w 12194723"/>
              <a:gd name="connsiteY9" fmla="*/ 50428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4281 h 6857999"/>
              <a:gd name="connsiteX6" fmla="*/ 511097 w 12194723"/>
              <a:gd name="connsiteY6" fmla="*/ 583270 h 6857999"/>
              <a:gd name="connsiteX7" fmla="*/ 1788470 w 12194723"/>
              <a:gd name="connsiteY7" fmla="*/ 587653 h 6857999"/>
              <a:gd name="connsiteX8" fmla="*/ 1788474 w 12194723"/>
              <a:gd name="connsiteY8" fmla="*/ 508608 h 6857999"/>
              <a:gd name="connsiteX9" fmla="*/ 508891 w 12194723"/>
              <a:gd name="connsiteY9" fmla="*/ 504281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8470 w 12194723"/>
              <a:gd name="connsiteY7" fmla="*/ 587653 h 6857999"/>
              <a:gd name="connsiteX8" fmla="*/ 1788474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8470 w 12194723"/>
              <a:gd name="connsiteY7" fmla="*/ 587653 h 6857999"/>
              <a:gd name="connsiteX8" fmla="*/ 1788474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8470 w 12194723"/>
              <a:gd name="connsiteY7" fmla="*/ 587653 h 6857999"/>
              <a:gd name="connsiteX8" fmla="*/ 1788474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8470 w 12194723"/>
              <a:gd name="connsiteY7" fmla="*/ 587653 h 6857999"/>
              <a:gd name="connsiteX8" fmla="*/ 1788474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8470 w 12194723"/>
              <a:gd name="connsiteY7" fmla="*/ 587653 h 6857999"/>
              <a:gd name="connsiteX8" fmla="*/ 1778949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74182 w 12194723"/>
              <a:gd name="connsiteY7" fmla="*/ 587653 h 6857999"/>
              <a:gd name="connsiteX8" fmla="*/ 1778949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74182 w 12194723"/>
              <a:gd name="connsiteY7" fmla="*/ 587653 h 6857999"/>
              <a:gd name="connsiteX8" fmla="*/ 1778949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74182 w 12194723"/>
              <a:gd name="connsiteY7" fmla="*/ 587653 h 6857999"/>
              <a:gd name="connsiteX8" fmla="*/ 1778949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74182 w 12194723"/>
              <a:gd name="connsiteY7" fmla="*/ 587653 h 6857999"/>
              <a:gd name="connsiteX8" fmla="*/ 1778949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74182 w 12194723"/>
              <a:gd name="connsiteY7" fmla="*/ 587653 h 6857999"/>
              <a:gd name="connsiteX8" fmla="*/ 1778949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74182 w 12194723"/>
              <a:gd name="connsiteY7" fmla="*/ 587653 h 6857999"/>
              <a:gd name="connsiteX8" fmla="*/ 1778949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74182 w 12194723"/>
              <a:gd name="connsiteY7" fmla="*/ 587653 h 6857999"/>
              <a:gd name="connsiteX8" fmla="*/ 1778949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74182 w 12194723"/>
              <a:gd name="connsiteY7" fmla="*/ 587653 h 6857999"/>
              <a:gd name="connsiteX8" fmla="*/ 1778949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778949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778949 w 12194723"/>
              <a:gd name="connsiteY8" fmla="*/ 5086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963833 w 12194723"/>
              <a:gd name="connsiteY8" fmla="*/ 506110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996313 w 12194723"/>
              <a:gd name="connsiteY8" fmla="*/ 486123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966332 w 12194723"/>
              <a:gd name="connsiteY8" fmla="*/ 381191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786445 w 12194723"/>
              <a:gd name="connsiteY8" fmla="*/ 558575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788944 w 12194723"/>
              <a:gd name="connsiteY8" fmla="*/ 506109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788944 w 12194723"/>
              <a:gd name="connsiteY8" fmla="*/ 503610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788944 w 12194723"/>
              <a:gd name="connsiteY8" fmla="*/ 503610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753965 w 12194723"/>
              <a:gd name="connsiteY8" fmla="*/ 5061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771454 w 12194723"/>
              <a:gd name="connsiteY8" fmla="*/ 503609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771455 w 12194723"/>
              <a:gd name="connsiteY8" fmla="*/ 5061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771456 w 12194723"/>
              <a:gd name="connsiteY8" fmla="*/ 5061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81325 w 12194723"/>
              <a:gd name="connsiteY7" fmla="*/ 585272 h 6857999"/>
              <a:gd name="connsiteX8" fmla="*/ 1771456 w 12194723"/>
              <a:gd name="connsiteY8" fmla="*/ 5061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74181 w 12194723"/>
              <a:gd name="connsiteY7" fmla="*/ 585272 h 6857999"/>
              <a:gd name="connsiteX8" fmla="*/ 1771456 w 12194723"/>
              <a:gd name="connsiteY8" fmla="*/ 5061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74181 w 12194723"/>
              <a:gd name="connsiteY7" fmla="*/ 585272 h 6857999"/>
              <a:gd name="connsiteX8" fmla="*/ 1771456 w 12194723"/>
              <a:gd name="connsiteY8" fmla="*/ 5061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06662 h 6857999"/>
              <a:gd name="connsiteX6" fmla="*/ 511097 w 12194723"/>
              <a:gd name="connsiteY6" fmla="*/ 583270 h 6857999"/>
              <a:gd name="connsiteX7" fmla="*/ 1774181 w 12194723"/>
              <a:gd name="connsiteY7" fmla="*/ 585272 h 6857999"/>
              <a:gd name="connsiteX8" fmla="*/ 1771456 w 12194723"/>
              <a:gd name="connsiteY8" fmla="*/ 506108 h 6857999"/>
              <a:gd name="connsiteX9" fmla="*/ 508891 w 12194723"/>
              <a:gd name="connsiteY9" fmla="*/ 506662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11425 h 6857999"/>
              <a:gd name="connsiteX6" fmla="*/ 511097 w 12194723"/>
              <a:gd name="connsiteY6" fmla="*/ 583270 h 6857999"/>
              <a:gd name="connsiteX7" fmla="*/ 1774181 w 12194723"/>
              <a:gd name="connsiteY7" fmla="*/ 585272 h 6857999"/>
              <a:gd name="connsiteX8" fmla="*/ 1771456 w 12194723"/>
              <a:gd name="connsiteY8" fmla="*/ 506108 h 6857999"/>
              <a:gd name="connsiteX9" fmla="*/ 508891 w 12194723"/>
              <a:gd name="connsiteY9" fmla="*/ 511425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11425 h 6857999"/>
              <a:gd name="connsiteX6" fmla="*/ 511097 w 12194723"/>
              <a:gd name="connsiteY6" fmla="*/ 583270 h 6857999"/>
              <a:gd name="connsiteX7" fmla="*/ 1774181 w 12194723"/>
              <a:gd name="connsiteY7" fmla="*/ 585272 h 6857999"/>
              <a:gd name="connsiteX8" fmla="*/ 1771457 w 12194723"/>
              <a:gd name="connsiteY8" fmla="*/ 513252 h 6857999"/>
              <a:gd name="connsiteX9" fmla="*/ 508891 w 12194723"/>
              <a:gd name="connsiteY9" fmla="*/ 511425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11425 h 6857999"/>
              <a:gd name="connsiteX6" fmla="*/ 511097 w 12194723"/>
              <a:gd name="connsiteY6" fmla="*/ 583270 h 6857999"/>
              <a:gd name="connsiteX7" fmla="*/ 1774181 w 12194723"/>
              <a:gd name="connsiteY7" fmla="*/ 585272 h 6857999"/>
              <a:gd name="connsiteX8" fmla="*/ 1771457 w 12194723"/>
              <a:gd name="connsiteY8" fmla="*/ 513252 h 6857999"/>
              <a:gd name="connsiteX9" fmla="*/ 508891 w 12194723"/>
              <a:gd name="connsiteY9" fmla="*/ 511425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11425 h 6857999"/>
              <a:gd name="connsiteX6" fmla="*/ 511097 w 12194723"/>
              <a:gd name="connsiteY6" fmla="*/ 583270 h 6857999"/>
              <a:gd name="connsiteX7" fmla="*/ 1774181 w 12194723"/>
              <a:gd name="connsiteY7" fmla="*/ 585272 h 6857999"/>
              <a:gd name="connsiteX8" fmla="*/ 1771457 w 12194723"/>
              <a:gd name="connsiteY8" fmla="*/ 513252 h 6857999"/>
              <a:gd name="connsiteX9" fmla="*/ 508891 w 12194723"/>
              <a:gd name="connsiteY9" fmla="*/ 511425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11425 h 6857999"/>
              <a:gd name="connsiteX6" fmla="*/ 511097 w 12194723"/>
              <a:gd name="connsiteY6" fmla="*/ 583270 h 6857999"/>
              <a:gd name="connsiteX7" fmla="*/ 1774181 w 12194723"/>
              <a:gd name="connsiteY7" fmla="*/ 585272 h 6857999"/>
              <a:gd name="connsiteX8" fmla="*/ 1769076 w 12194723"/>
              <a:gd name="connsiteY8" fmla="*/ 508490 h 6857999"/>
              <a:gd name="connsiteX9" fmla="*/ 508891 w 12194723"/>
              <a:gd name="connsiteY9" fmla="*/ 511425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11425 h 6857999"/>
              <a:gd name="connsiteX6" fmla="*/ 511097 w 12194723"/>
              <a:gd name="connsiteY6" fmla="*/ 583270 h 6857999"/>
              <a:gd name="connsiteX7" fmla="*/ 1774181 w 12194723"/>
              <a:gd name="connsiteY7" fmla="*/ 585272 h 6857999"/>
              <a:gd name="connsiteX8" fmla="*/ 1769076 w 12194723"/>
              <a:gd name="connsiteY8" fmla="*/ 508490 h 6857999"/>
              <a:gd name="connsiteX9" fmla="*/ 508891 w 12194723"/>
              <a:gd name="connsiteY9" fmla="*/ 511425 h 6857999"/>
              <a:gd name="connsiteX0" fmla="*/ 0 w 12194723"/>
              <a:gd name="connsiteY0" fmla="*/ 0 h 6857999"/>
              <a:gd name="connsiteX1" fmla="*/ 12194723 w 12194723"/>
              <a:gd name="connsiteY1" fmla="*/ 0 h 6857999"/>
              <a:gd name="connsiteX2" fmla="*/ 12194723 w 12194723"/>
              <a:gd name="connsiteY2" fmla="*/ 6857999 h 6857999"/>
              <a:gd name="connsiteX3" fmla="*/ 0 w 12194723"/>
              <a:gd name="connsiteY3" fmla="*/ 6857999 h 6857999"/>
              <a:gd name="connsiteX4" fmla="*/ 0 w 12194723"/>
              <a:gd name="connsiteY4" fmla="*/ 0 h 6857999"/>
              <a:gd name="connsiteX5" fmla="*/ 508891 w 12194723"/>
              <a:gd name="connsiteY5" fmla="*/ 511425 h 6857999"/>
              <a:gd name="connsiteX6" fmla="*/ 511097 w 12194723"/>
              <a:gd name="connsiteY6" fmla="*/ 583270 h 6857999"/>
              <a:gd name="connsiteX7" fmla="*/ 1774181 w 12194723"/>
              <a:gd name="connsiteY7" fmla="*/ 585272 h 6857999"/>
              <a:gd name="connsiteX8" fmla="*/ 1769076 w 12194723"/>
              <a:gd name="connsiteY8" fmla="*/ 508490 h 6857999"/>
              <a:gd name="connsiteX9" fmla="*/ 508891 w 12194723"/>
              <a:gd name="connsiteY9" fmla="*/ 511425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4723" h="6857999">
                <a:moveTo>
                  <a:pt x="0" y="0"/>
                </a:moveTo>
                <a:lnTo>
                  <a:pt x="12194723" y="0"/>
                </a:lnTo>
                <a:lnTo>
                  <a:pt x="12194723" y="6857999"/>
                </a:lnTo>
                <a:lnTo>
                  <a:pt x="0" y="6857999"/>
                </a:lnTo>
                <a:lnTo>
                  <a:pt x="0" y="0"/>
                </a:lnTo>
                <a:close/>
                <a:moveTo>
                  <a:pt x="508891" y="511425"/>
                </a:moveTo>
                <a:cubicBezTo>
                  <a:pt x="509626" y="566329"/>
                  <a:pt x="510362" y="528366"/>
                  <a:pt x="511097" y="583270"/>
                </a:cubicBezTo>
                <a:lnTo>
                  <a:pt x="1774181" y="585272"/>
                </a:lnTo>
                <a:cubicBezTo>
                  <a:pt x="1771177" y="584735"/>
                  <a:pt x="1784691" y="508891"/>
                  <a:pt x="1769076" y="508490"/>
                </a:cubicBezTo>
                <a:cubicBezTo>
                  <a:pt x="1753461" y="508089"/>
                  <a:pt x="928953" y="510447"/>
                  <a:pt x="508891" y="511425"/>
                </a:cubicBezTo>
                <a:close/>
              </a:path>
            </a:pathLst>
          </a:custGeom>
          <a:noFill/>
          <a:ln w="3175" algn="ctr">
            <a:noFill/>
            <a:miter lim="800000"/>
            <a:headEnd/>
            <a:tailEnd/>
          </a:ln>
        </p:spPr>
        <p:txBody>
          <a:bodyPr/>
          <a:lstStyle>
            <a:lvl1pPr>
              <a:defRPr sz="2133"/>
            </a:lvl1pPr>
          </a:lstStyle>
          <a:p>
            <a:r>
              <a:rPr lang="en-US"/>
              <a:t>Click icon to add picture</a:t>
            </a:r>
            <a:endParaRPr lang="en-GB" dirty="0"/>
          </a:p>
        </p:txBody>
      </p:sp>
      <p:sp>
        <p:nvSpPr>
          <p:cNvPr id="34" name="Rectangle 2"/>
          <p:cNvSpPr>
            <a:spLocks noGrp="1" noChangeArrowheads="1"/>
          </p:cNvSpPr>
          <p:nvPr>
            <p:ph type="title"/>
          </p:nvPr>
        </p:nvSpPr>
        <p:spPr bwMode="auto">
          <a:xfrm>
            <a:off x="508000" y="712800"/>
            <a:ext cx="11171238" cy="752475"/>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lvl1pPr>
              <a:defRPr cap="none" baseline="0">
                <a:solidFill>
                  <a:schemeClr val="tx1"/>
                </a:solidFill>
              </a:defRPr>
            </a:lvl1pPr>
          </a:lstStyle>
          <a:p>
            <a:pPr lvl="0"/>
            <a:r>
              <a:rPr lang="en-US" noProof="0"/>
              <a:t>Click to edit Master title style</a:t>
            </a:r>
            <a:endParaRPr lang="en-GB" noProof="0" dirty="0"/>
          </a:p>
        </p:txBody>
      </p:sp>
      <p:sp>
        <p:nvSpPr>
          <p:cNvPr id="10" name="Content Placeholder 9"/>
          <p:cNvSpPr>
            <a:spLocks noGrp="1"/>
          </p:cNvSpPr>
          <p:nvPr>
            <p:ph sz="quarter" idx="11"/>
          </p:nvPr>
        </p:nvSpPr>
        <p:spPr>
          <a:xfrm>
            <a:off x="508000" y="1528763"/>
            <a:ext cx="11171238" cy="4830761"/>
          </a:xfrm>
        </p:spPr>
        <p:txBody>
          <a:bodyPr/>
          <a:lstStyle>
            <a:lvl1pPr marL="0" indent="0" defTabSz="357708">
              <a:lnSpc>
                <a:spcPct val="140000"/>
              </a:lnSpc>
              <a:spcBef>
                <a:spcPts val="0"/>
              </a:spcBef>
              <a:defRPr sz="2000"/>
            </a:lvl1pPr>
            <a:lvl2pPr marL="277200" indent="-277200" defTabSz="357708">
              <a:lnSpc>
                <a:spcPct val="140000"/>
              </a:lnSpc>
              <a:spcBef>
                <a:spcPts val="0"/>
              </a:spcBef>
              <a:defRPr sz="2000"/>
            </a:lvl2pPr>
            <a:lvl3pPr marL="522000" indent="-252000" defTabSz="357708">
              <a:lnSpc>
                <a:spcPct val="140000"/>
              </a:lnSpc>
              <a:spcBef>
                <a:spcPts val="0"/>
              </a:spcBef>
              <a:buClr>
                <a:schemeClr val="tx1"/>
              </a:buClr>
              <a:buSzPct val="75000"/>
              <a:buFont typeface="Wingdings" pitchFamily="2" charset="2"/>
              <a:buChar char=""/>
              <a:defRPr sz="2000"/>
            </a:lvl3pPr>
            <a:lvl4pPr defTabSz="357708">
              <a:lnSpc>
                <a:spcPct val="140000"/>
              </a:lnSpc>
              <a:spcBef>
                <a:spcPts val="0"/>
              </a:spcBef>
              <a:buClr>
                <a:schemeClr val="tx1"/>
              </a:buClr>
              <a:buSzPct val="75000"/>
              <a:buFont typeface="Wingdings" pitchFamily="2" charset="2"/>
              <a:buChar char=""/>
              <a:defRPr sz="2000"/>
            </a:lvl4pPr>
            <a:lvl5pPr defTabSz="357708">
              <a:lnSpc>
                <a:spcPct val="140000"/>
              </a:lnSpc>
              <a:spcBef>
                <a:spcPts val="0"/>
              </a:spcBef>
              <a:buClr>
                <a:schemeClr val="tx1"/>
              </a:buClr>
              <a:buSzPct val="75000"/>
              <a:buFont typeface="Wingdings" pitchFamily="2" charset="2"/>
              <a:buChar char=""/>
              <a:defRPr sz="1800"/>
            </a:lvl5pPr>
            <a:lvl6pPr defTabSz="357708">
              <a:lnSpc>
                <a:spcPct val="140000"/>
              </a:lnSpc>
              <a:buClr>
                <a:schemeClr val="tx1"/>
              </a:buClr>
              <a:buSzPct val="75000"/>
              <a:buFont typeface="Wingdings" pitchFamily="2" charset="2"/>
              <a:buChar char=""/>
              <a:defRPr sz="14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13"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8"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extLst>
      <p:ext uri="{BB962C8B-B14F-4D97-AF65-F5344CB8AC3E}">
        <p14:creationId xmlns:p14="http://schemas.microsoft.com/office/powerpoint/2010/main" val="194005781"/>
      </p:ext>
    </p:extLst>
  </p:cSld>
  <p:clrMapOvr>
    <a:masterClrMapping/>
  </p:clrMapOvr>
  <p:transition/>
  <p:hf hdr="0" ftr="0"/>
  <p:extLst mod="1">
    <p:ext uri="{DCECCB84-F9BA-43D5-87BE-67443E8EF086}">
      <p15:sldGuideLst xmlns:p15="http://schemas.microsoft.com/office/powerpoint/2012/main">
        <p15:guide id="1" orient="horz" pos="2160">
          <p15:clr>
            <a:srgbClr val="FBAE40"/>
          </p15:clr>
        </p15:guide>
        <p15:guide id="2" orient="horz" pos="813">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 2 Line Heading">
    <p:spTree>
      <p:nvGrpSpPr>
        <p:cNvPr id="1" name=""/>
        <p:cNvGrpSpPr/>
        <p:nvPr/>
      </p:nvGrpSpPr>
      <p:grpSpPr>
        <a:xfrm>
          <a:off x="0" y="0"/>
          <a:ext cx="0" cy="0"/>
          <a:chOff x="0" y="0"/>
          <a:chExt cx="0" cy="0"/>
        </a:xfrm>
      </p:grpSpPr>
      <p:sp>
        <p:nvSpPr>
          <p:cNvPr id="34" name="Rectangle 2"/>
          <p:cNvSpPr>
            <a:spLocks noGrp="1" noChangeArrowheads="1"/>
          </p:cNvSpPr>
          <p:nvPr>
            <p:ph type="title"/>
          </p:nvPr>
        </p:nvSpPr>
        <p:spPr bwMode="auto">
          <a:xfrm>
            <a:off x="508000" y="712800"/>
            <a:ext cx="11171238" cy="752475"/>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lvl1pPr>
              <a:defRPr cap="none" baseline="0">
                <a:solidFill>
                  <a:schemeClr val="tx1"/>
                </a:solidFill>
              </a:defRPr>
            </a:lvl1pPr>
          </a:lstStyle>
          <a:p>
            <a:pPr lvl="0"/>
            <a:r>
              <a:rPr lang="en-US" noProof="0"/>
              <a:t>Click to edit Master title style</a:t>
            </a:r>
            <a:endParaRPr lang="en-GB" noProof="0" dirty="0"/>
          </a:p>
        </p:txBody>
      </p:sp>
      <p:sp>
        <p:nvSpPr>
          <p:cNvPr id="11" name="Content Placeholder 9"/>
          <p:cNvSpPr>
            <a:spLocks noGrp="1"/>
          </p:cNvSpPr>
          <p:nvPr>
            <p:ph sz="quarter" idx="11"/>
          </p:nvPr>
        </p:nvSpPr>
        <p:spPr>
          <a:xfrm>
            <a:off x="508000" y="1528763"/>
            <a:ext cx="11171238" cy="4830762"/>
          </a:xfrm>
        </p:spPr>
        <p:txBody>
          <a:bodyPr/>
          <a:lstStyle>
            <a:lvl1pPr marL="0" indent="0" defTabSz="357708">
              <a:lnSpc>
                <a:spcPct val="140000"/>
              </a:lnSpc>
              <a:spcBef>
                <a:spcPts val="0"/>
              </a:spcBef>
              <a:defRPr sz="2000"/>
            </a:lvl1pPr>
            <a:lvl2pPr marL="277200" indent="-277200" defTabSz="357708">
              <a:lnSpc>
                <a:spcPct val="140000"/>
              </a:lnSpc>
              <a:spcBef>
                <a:spcPts val="0"/>
              </a:spcBef>
              <a:defRPr sz="2000"/>
            </a:lvl2pPr>
            <a:lvl3pPr marL="522000" indent="-252000" defTabSz="357708">
              <a:lnSpc>
                <a:spcPct val="140000"/>
              </a:lnSpc>
              <a:spcBef>
                <a:spcPts val="0"/>
              </a:spcBef>
              <a:buClr>
                <a:schemeClr val="tx1"/>
              </a:buClr>
              <a:buSzPct val="75000"/>
              <a:buFont typeface="Wingdings" pitchFamily="2" charset="2"/>
              <a:buChar char=""/>
              <a:defRPr sz="2000"/>
            </a:lvl3pPr>
            <a:lvl4pPr defTabSz="357708">
              <a:lnSpc>
                <a:spcPct val="140000"/>
              </a:lnSpc>
              <a:spcBef>
                <a:spcPts val="0"/>
              </a:spcBef>
              <a:buClr>
                <a:schemeClr val="tx1"/>
              </a:buClr>
              <a:buSzPct val="75000"/>
              <a:buFont typeface="Wingdings" pitchFamily="2" charset="2"/>
              <a:buChar char=""/>
              <a:defRPr sz="2000"/>
            </a:lvl4pPr>
            <a:lvl5pPr defTabSz="357708">
              <a:lnSpc>
                <a:spcPct val="140000"/>
              </a:lnSpc>
              <a:spcBef>
                <a:spcPts val="0"/>
              </a:spcBef>
              <a:buClr>
                <a:schemeClr val="tx1"/>
              </a:buClr>
              <a:buSzPct val="75000"/>
              <a:buFont typeface="Wingdings" pitchFamily="2" charset="2"/>
              <a:buChar char=""/>
              <a:defRPr sz="1800"/>
            </a:lvl5pPr>
            <a:lvl6pPr defTabSz="357708">
              <a:lnSpc>
                <a:spcPct val="140000"/>
              </a:lnSpc>
              <a:buClr>
                <a:schemeClr val="tx1"/>
              </a:buClr>
              <a:buSzPct val="75000"/>
              <a:buFont typeface="Wingdings" pitchFamily="2" charset="2"/>
              <a:buChar char=""/>
              <a:defRPr/>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17"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18"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cSld>
  <p:clrMapOvr>
    <a:masterClrMapping/>
  </p:clrMapOvr>
  <p:transition/>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High Content">
    <p:spTree>
      <p:nvGrpSpPr>
        <p:cNvPr id="1" name=""/>
        <p:cNvGrpSpPr/>
        <p:nvPr/>
      </p:nvGrpSpPr>
      <p:grpSpPr>
        <a:xfrm>
          <a:off x="0" y="0"/>
          <a:ext cx="0" cy="0"/>
          <a:chOff x="0" y="0"/>
          <a:chExt cx="0" cy="0"/>
        </a:xfrm>
      </p:grpSpPr>
      <p:sp>
        <p:nvSpPr>
          <p:cNvPr id="34" name="Rectangle 2"/>
          <p:cNvSpPr>
            <a:spLocks noGrp="1" noChangeArrowheads="1"/>
          </p:cNvSpPr>
          <p:nvPr>
            <p:ph type="title"/>
          </p:nvPr>
        </p:nvSpPr>
        <p:spPr bwMode="auto">
          <a:xfrm>
            <a:off x="508000" y="712800"/>
            <a:ext cx="11171238" cy="752474"/>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lvl1pPr>
              <a:defRPr lang="en-GB" sz="2400" b="1" kern="1200" cap="none" baseline="0" noProof="0" dirty="0" smtClean="0">
                <a:solidFill>
                  <a:schemeClr val="tx1"/>
                </a:solidFill>
                <a:latin typeface="+mj-lt"/>
                <a:ea typeface="+mj-ea"/>
                <a:cs typeface="+mj-cs"/>
              </a:defRPr>
            </a:lvl1pPr>
          </a:lstStyle>
          <a:p>
            <a:pPr lvl="0"/>
            <a:r>
              <a:rPr lang="en-US" noProof="0"/>
              <a:t>Click to edit Master title style</a:t>
            </a:r>
            <a:endParaRPr lang="en-GB" noProof="0" dirty="0"/>
          </a:p>
        </p:txBody>
      </p:sp>
      <p:sp>
        <p:nvSpPr>
          <p:cNvPr id="11" name="Content Placeholder 9"/>
          <p:cNvSpPr>
            <a:spLocks noGrp="1"/>
          </p:cNvSpPr>
          <p:nvPr>
            <p:ph sz="quarter" idx="11"/>
          </p:nvPr>
        </p:nvSpPr>
        <p:spPr>
          <a:xfrm>
            <a:off x="508000" y="1528763"/>
            <a:ext cx="11171238" cy="4830762"/>
          </a:xfrm>
        </p:spPr>
        <p:txBody>
          <a:bodyPr/>
          <a:lstStyle>
            <a:lvl1pPr marL="0" indent="0" defTabSz="357708">
              <a:lnSpc>
                <a:spcPct val="140000"/>
              </a:lnSpc>
              <a:spcBef>
                <a:spcPts val="0"/>
              </a:spcBef>
              <a:defRPr sz="1600"/>
            </a:lvl1pPr>
            <a:lvl2pPr marL="215900" indent="-215900" defTabSz="357708">
              <a:lnSpc>
                <a:spcPct val="140000"/>
              </a:lnSpc>
              <a:spcBef>
                <a:spcPts val="0"/>
              </a:spcBef>
              <a:defRPr sz="1600"/>
            </a:lvl2pPr>
            <a:lvl3pPr marL="411163" indent="-195263" defTabSz="357708">
              <a:lnSpc>
                <a:spcPct val="140000"/>
              </a:lnSpc>
              <a:spcBef>
                <a:spcPts val="0"/>
              </a:spcBef>
              <a:buClr>
                <a:schemeClr val="tx1"/>
              </a:buClr>
              <a:buSzPct val="75000"/>
              <a:buFont typeface="Wingdings" pitchFamily="2" charset="2"/>
              <a:buChar char=""/>
              <a:defRPr sz="1600"/>
            </a:lvl3pPr>
            <a:lvl4pPr marL="596900" indent="-185738" defTabSz="357708">
              <a:lnSpc>
                <a:spcPct val="140000"/>
              </a:lnSpc>
              <a:spcBef>
                <a:spcPts val="0"/>
              </a:spcBef>
              <a:buClr>
                <a:schemeClr val="tx1"/>
              </a:buClr>
              <a:buSzPct val="75000"/>
              <a:buFont typeface="Wingdings" pitchFamily="2" charset="2"/>
              <a:buChar char=""/>
              <a:defRPr sz="1600"/>
            </a:lvl4pPr>
            <a:lvl5pPr marL="766763" indent="-155575" defTabSz="357708">
              <a:lnSpc>
                <a:spcPct val="140000"/>
              </a:lnSpc>
              <a:spcBef>
                <a:spcPts val="0"/>
              </a:spcBef>
              <a:buClr>
                <a:schemeClr val="tx1"/>
              </a:buClr>
              <a:buSzPct val="75000"/>
              <a:buFont typeface="Wingdings" pitchFamily="2" charset="2"/>
              <a:buChar char=""/>
              <a:tabLst/>
              <a:defRPr sz="1400"/>
            </a:lvl5pPr>
            <a:lvl6pPr marL="914400" indent="-144463" defTabSz="357708">
              <a:lnSpc>
                <a:spcPct val="140000"/>
              </a:lnSpc>
              <a:buClr>
                <a:schemeClr val="tx1"/>
              </a:buClr>
              <a:buSzPct val="75000"/>
              <a:buFont typeface="Wingdings" pitchFamily="2" charset="2"/>
              <a:buChar char=""/>
              <a:defRPr sz="12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16"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17"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cSld>
  <p:clrMapOvr>
    <a:masterClrMapping/>
  </p:clrMapOvr>
  <p:transition/>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4" name="Rectangle 2"/>
          <p:cNvSpPr>
            <a:spLocks noGrp="1" noChangeArrowheads="1"/>
          </p:cNvSpPr>
          <p:nvPr>
            <p:ph type="title"/>
          </p:nvPr>
        </p:nvSpPr>
        <p:spPr bwMode="auto">
          <a:xfrm>
            <a:off x="508000" y="712800"/>
            <a:ext cx="11171238" cy="751631"/>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lvl1pPr>
              <a:defRPr lang="en-US" sz="2400" b="1" kern="1200" cap="none" baseline="0" noProof="0" dirty="0" smtClean="0">
                <a:solidFill>
                  <a:schemeClr val="tx1"/>
                </a:solidFill>
                <a:latin typeface="+mj-lt"/>
                <a:ea typeface="+mj-ea"/>
                <a:cs typeface="+mj-cs"/>
              </a:defRPr>
            </a:lvl1pPr>
          </a:lstStyle>
          <a:p>
            <a:pPr lvl="0"/>
            <a:r>
              <a:rPr lang="en-US"/>
              <a:t>Click to edit Master title style</a:t>
            </a:r>
            <a:endParaRPr lang="en-GB" dirty="0"/>
          </a:p>
        </p:txBody>
      </p:sp>
      <p:sp>
        <p:nvSpPr>
          <p:cNvPr id="10" name="Content Placeholder 14"/>
          <p:cNvSpPr>
            <a:spLocks noGrp="1"/>
          </p:cNvSpPr>
          <p:nvPr>
            <p:ph sz="quarter" idx="13"/>
          </p:nvPr>
        </p:nvSpPr>
        <p:spPr>
          <a:xfrm>
            <a:off x="6215064" y="1528764"/>
            <a:ext cx="5464174" cy="4830761"/>
          </a:xfrm>
        </p:spPr>
        <p:txBody>
          <a:bodyPr/>
          <a:lstStyle>
            <a:lvl1pPr marL="0" indent="0">
              <a:spcAft>
                <a:spcPts val="0"/>
              </a:spcAft>
              <a:buClr>
                <a:schemeClr val="accent2"/>
              </a:buClr>
              <a:buSzPct val="85000"/>
              <a:buFont typeface="Wingdings" pitchFamily="2" charset="2"/>
              <a:buNone/>
              <a:defRPr sz="2000"/>
            </a:lvl1pPr>
            <a:lvl2pPr marL="277200" indent="-277200">
              <a:spcAft>
                <a:spcPts val="0"/>
              </a:spcAft>
              <a:buClr>
                <a:schemeClr val="accent2"/>
              </a:buClr>
              <a:buSzPct val="85000"/>
              <a:buFont typeface="Wingdings" pitchFamily="2" charset="2"/>
              <a:buChar char="n"/>
              <a:defRPr sz="2000"/>
            </a:lvl2pPr>
            <a:lvl3pPr marL="522000" indent="-252000">
              <a:spcBef>
                <a:spcPts val="0"/>
              </a:spcBef>
              <a:spcAft>
                <a:spcPts val="0"/>
              </a:spcAft>
              <a:buClr>
                <a:schemeClr val="tx1"/>
              </a:buClr>
              <a:buFont typeface="Wingdings" pitchFamily="2" charset="2"/>
              <a:buChar char=""/>
              <a:defRPr sz="2000"/>
            </a:lvl3pPr>
            <a:lvl4pPr marL="756000" indent="-241200">
              <a:spcBef>
                <a:spcPts val="0"/>
              </a:spcBef>
              <a:spcAft>
                <a:spcPts val="0"/>
              </a:spcAft>
              <a:buClr>
                <a:schemeClr val="tx1"/>
              </a:buClr>
              <a:buFont typeface="Wingdings" pitchFamily="2" charset="2"/>
              <a:buChar char=""/>
              <a:defRPr sz="2000"/>
            </a:lvl4pPr>
            <a:lvl5pPr marL="964800" indent="-212400">
              <a:spcBef>
                <a:spcPts val="0"/>
              </a:spcBef>
              <a:spcAft>
                <a:spcPts val="0"/>
              </a:spcAft>
              <a:buClr>
                <a:schemeClr val="tx1"/>
              </a:buClr>
              <a:buFont typeface="Wingdings" pitchFamily="2" charset="2"/>
              <a:buChar char=""/>
              <a:defRPr sz="1800"/>
            </a:lvl5pPr>
            <a:lvl6pPr marL="1144800" indent="-180000">
              <a:spcBef>
                <a:spcPts val="0"/>
              </a:spcBef>
              <a:spcAft>
                <a:spcPts val="0"/>
              </a:spcAft>
              <a:buClr>
                <a:schemeClr val="tx1"/>
              </a:buClr>
              <a:buFont typeface="Wingdings" pitchFamily="2" charset="2"/>
              <a:buChar char="n"/>
              <a:defRPr sz="14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Text Placeholder 43"/>
          <p:cNvSpPr>
            <a:spLocks noGrp="1"/>
          </p:cNvSpPr>
          <p:nvPr>
            <p:ph type="body" sz="quarter" idx="11"/>
          </p:nvPr>
        </p:nvSpPr>
        <p:spPr>
          <a:xfrm>
            <a:off x="508000" y="1528762"/>
            <a:ext cx="5468938" cy="4830763"/>
          </a:xfrm>
        </p:spPr>
        <p:txBody>
          <a:bodyPr/>
          <a:lstStyle>
            <a:lvl1pPr marL="0" indent="0">
              <a:spcAft>
                <a:spcPts val="0"/>
              </a:spcAft>
              <a:buClr>
                <a:schemeClr val="accent2"/>
              </a:buClr>
              <a:buSzPct val="85000"/>
              <a:buFont typeface="Wingdings" pitchFamily="2" charset="2"/>
              <a:buNone/>
              <a:defRPr sz="2000"/>
            </a:lvl1pPr>
            <a:lvl2pPr marL="277200" indent="-277200">
              <a:spcAft>
                <a:spcPts val="0"/>
              </a:spcAft>
              <a:buClr>
                <a:schemeClr val="accent2"/>
              </a:buClr>
              <a:buSzPct val="85000"/>
              <a:buFont typeface="Wingdings" pitchFamily="2" charset="2"/>
              <a:buChar char="n"/>
              <a:defRPr sz="2000"/>
            </a:lvl2pPr>
            <a:lvl3pPr marL="522000" indent="-252000">
              <a:spcAft>
                <a:spcPts val="0"/>
              </a:spcAft>
              <a:buClr>
                <a:schemeClr val="tx1"/>
              </a:buClr>
              <a:buFont typeface="Wingdings" pitchFamily="2" charset="2"/>
              <a:buChar char=""/>
              <a:defRPr sz="2000"/>
            </a:lvl3pPr>
            <a:lvl4pPr marL="756000" indent="-241294">
              <a:spcBef>
                <a:spcPts val="0"/>
              </a:spcBef>
              <a:spcAft>
                <a:spcPts val="0"/>
              </a:spcAft>
              <a:buClr>
                <a:schemeClr val="tx1"/>
              </a:buClr>
              <a:buFont typeface="Wingdings" pitchFamily="2" charset="2"/>
              <a:buChar char=""/>
              <a:defRPr sz="2000"/>
            </a:lvl4pPr>
            <a:lvl5pPr marL="964800" indent="-212400">
              <a:spcBef>
                <a:spcPts val="0"/>
              </a:spcBef>
              <a:spcAft>
                <a:spcPts val="0"/>
              </a:spcAft>
              <a:buClr>
                <a:schemeClr val="tx1"/>
              </a:buClr>
              <a:buFont typeface="Wingdings" pitchFamily="2" charset="2"/>
              <a:buChar char=""/>
              <a:defRPr sz="1800"/>
            </a:lvl5pPr>
            <a:lvl6pPr marL="1144800" indent="-180000">
              <a:spcBef>
                <a:spcPts val="0"/>
              </a:spcBef>
              <a:spcAft>
                <a:spcPts val="0"/>
              </a:spcAft>
              <a:buClr>
                <a:schemeClr val="tx1"/>
              </a:buClr>
              <a:buFont typeface="Wingdings" pitchFamily="2" charset="2"/>
              <a:buChar char=""/>
              <a:defRPr sz="14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a:t>Janaury 2017</a:t>
            </a:r>
            <a:endParaRPr lang="en-GB" dirty="0"/>
          </a:p>
        </p:txBody>
      </p:sp>
      <p:sp>
        <p:nvSpPr>
          <p:cNvPr id="18"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20"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defRPr sz="850">
                <a:solidFill>
                  <a:schemeClr val="tx1"/>
                </a:solidFill>
                <a:latin typeface="+mn-lt"/>
                <a:cs typeface="Arial" pitchFamily="34" charset="0"/>
              </a:defRPr>
            </a:lvl1pPr>
          </a:lstStyle>
          <a:p>
            <a:pPr>
              <a:defRPr/>
            </a:pPr>
            <a:r>
              <a:rPr lang="en-GB"/>
              <a:t>Footer </a:t>
            </a:r>
            <a:endParaRPr lang="en-GB" dirty="0"/>
          </a:p>
        </p:txBody>
      </p:sp>
    </p:spTree>
  </p:cSld>
  <p:clrMapOvr>
    <a:masterClrMapping/>
  </p:clrMapOvr>
  <p:transition/>
  <p:hf hdr="0" ftr="0"/>
  <p:extLst mod="1">
    <p:ext uri="{DCECCB84-F9BA-43D5-87BE-67443E8EF086}">
      <p15:sldGuideLst xmlns:p15="http://schemas.microsoft.com/office/powerpoint/2012/main">
        <p15:guide id="1" pos="3840" userDrawn="1">
          <p15:clr>
            <a:srgbClr val="FBAE40"/>
          </p15:clr>
        </p15:guide>
        <p15:guide id="2" pos="3765" userDrawn="1">
          <p15:clr>
            <a:srgbClr val="FBAE40"/>
          </p15:clr>
        </p15:guide>
        <p15:guide id="3" pos="3915"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Rectangle 3"/>
          <p:cNvSpPr>
            <a:spLocks noGrp="1" noChangeArrowheads="1"/>
          </p:cNvSpPr>
          <p:nvPr>
            <p:ph type="body" idx="1"/>
          </p:nvPr>
        </p:nvSpPr>
        <p:spPr bwMode="auto">
          <a:xfrm>
            <a:off x="508000" y="1528763"/>
            <a:ext cx="11171238" cy="4830710"/>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Rectangle 2"/>
          <p:cNvSpPr>
            <a:spLocks noGrp="1" noChangeArrowheads="1"/>
          </p:cNvSpPr>
          <p:nvPr>
            <p:ph type="title"/>
          </p:nvPr>
        </p:nvSpPr>
        <p:spPr bwMode="auto">
          <a:xfrm>
            <a:off x="508000" y="712800"/>
            <a:ext cx="11171238" cy="754017"/>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a:t>Click to edit Master title style</a:t>
            </a:r>
            <a:endParaRPr lang="en-GB" dirty="0"/>
          </a:p>
        </p:txBody>
      </p:sp>
      <p:sp>
        <p:nvSpPr>
          <p:cNvPr id="4" name="Rectangle 3"/>
          <p:cNvSpPr/>
          <p:nvPr userDrawn="1"/>
        </p:nvSpPr>
        <p:spPr>
          <a:xfrm>
            <a:off x="508010" y="508000"/>
            <a:ext cx="1269984" cy="76200"/>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solidFill>
                <a:schemeClr val="tx1"/>
              </a:solidFill>
            </a:endParaRPr>
          </a:p>
        </p:txBody>
      </p:sp>
      <p:sp>
        <p:nvSpPr>
          <p:cNvPr id="82" name="Rectangle 5"/>
          <p:cNvSpPr>
            <a:spLocks noGrp="1" noChangeArrowheads="1"/>
          </p:cNvSpPr>
          <p:nvPr>
            <p:ph type="ftr" sz="quarter" idx="3"/>
          </p:nvPr>
        </p:nvSpPr>
        <p:spPr bwMode="auto">
          <a:xfrm>
            <a:off x="3877056" y="6469199"/>
            <a:ext cx="4435312" cy="237600"/>
          </a:xfrm>
          <a:prstGeom prst="rect">
            <a:avLst/>
          </a:prstGeom>
          <a:noFill/>
          <a:ln w="9525">
            <a:noFill/>
            <a:miter lim="800000"/>
            <a:headEnd/>
            <a:tailEnd/>
          </a:ln>
          <a:effectLst/>
        </p:spPr>
        <p:txBody>
          <a:bodyPr vert="horz" wrap="square" lIns="0" tIns="0" rIns="0" bIns="45720" numCol="1" anchor="t" anchorCtr="0" compatLnSpc="1">
            <a:prstTxWarp prst="textNoShape">
              <a:avLst/>
            </a:prstTxWarp>
          </a:bodyPr>
          <a:lstStyle>
            <a:lvl1pPr algn="ctr">
              <a:defRPr sz="850">
                <a:solidFill>
                  <a:schemeClr val="tx1"/>
                </a:solidFill>
                <a:latin typeface="+mn-lt"/>
                <a:cs typeface="Arial" pitchFamily="34" charset="0"/>
              </a:defRPr>
            </a:lvl1pPr>
          </a:lstStyle>
          <a:p>
            <a:pPr>
              <a:defRPr/>
            </a:pPr>
            <a:r>
              <a:rPr lang="en-GB"/>
              <a:t>Footer </a:t>
            </a:r>
            <a:endParaRPr lang="en-GB" dirty="0"/>
          </a:p>
        </p:txBody>
      </p:sp>
      <p:sp>
        <p:nvSpPr>
          <p:cNvPr id="83" name="Rectangle 4" descr="Rectangle 4"/>
          <p:cNvSpPr>
            <a:spLocks noGrp="1" noChangeArrowheads="1"/>
          </p:cNvSpPr>
          <p:nvPr>
            <p:ph type="dt" sz="half" idx="2"/>
          </p:nvPr>
        </p:nvSpPr>
        <p:spPr bwMode="auto">
          <a:xfrm>
            <a:off x="9670343" y="6469200"/>
            <a:ext cx="1440000"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marL="0" algn="ctr" defTabSz="1219170" rtl="0" eaLnBrk="1" latinLnBrk="0" hangingPunct="1">
              <a:defRPr lang="en-US" sz="850" kern="1200" smtClean="0">
                <a:solidFill>
                  <a:schemeClr val="tx1"/>
                </a:solidFill>
                <a:latin typeface="+mn-lt"/>
                <a:ea typeface="+mn-ea"/>
                <a:cs typeface="Arial" pitchFamily="34" charset="0"/>
              </a:defRPr>
            </a:lvl1pPr>
          </a:lstStyle>
          <a:p>
            <a:pPr>
              <a:defRPr/>
            </a:pPr>
            <a:r>
              <a:rPr lang="en-GB" dirty="0" err="1"/>
              <a:t>Janaury</a:t>
            </a:r>
            <a:r>
              <a:rPr lang="en-GB" dirty="0"/>
              <a:t> 2017</a:t>
            </a:r>
          </a:p>
        </p:txBody>
      </p:sp>
      <p:sp>
        <p:nvSpPr>
          <p:cNvPr id="85" name="Rectangle 6" descr="Rectangle 6"/>
          <p:cNvSpPr>
            <a:spLocks noGrp="1" noChangeArrowheads="1"/>
          </p:cNvSpPr>
          <p:nvPr>
            <p:ph type="sldNum" sz="quarter" idx="4"/>
          </p:nvPr>
        </p:nvSpPr>
        <p:spPr bwMode="auto">
          <a:xfrm>
            <a:off x="11324177" y="6469199"/>
            <a:ext cx="355564" cy="237600"/>
          </a:xfrm>
          <a:prstGeom prst="rect">
            <a:avLst/>
          </a:prstGeom>
          <a:noFill/>
          <a:ln w="9525">
            <a:noFill/>
            <a:miter lim="800000"/>
            <a:headEnd/>
            <a:tailEnd/>
          </a:ln>
          <a:effectLst/>
        </p:spPr>
        <p:txBody>
          <a:bodyPr vert="horz" wrap="none" lIns="0" tIns="0" rIns="0" bIns="45720" numCol="1" anchor="t" anchorCtr="0" compatLnSpc="1">
            <a:prstTxWarp prst="textNoShape">
              <a:avLst/>
            </a:prstTxWarp>
          </a:bodyPr>
          <a:lstStyle>
            <a:lvl1pPr algn="r">
              <a:defRPr sz="850">
                <a:solidFill>
                  <a:schemeClr val="tx1"/>
                </a:solidFill>
                <a:latin typeface="+mn-lt"/>
                <a:cs typeface="Arial" pitchFamily="34" charset="0"/>
              </a:defRPr>
            </a:lvl1pPr>
          </a:lstStyle>
          <a:p>
            <a:fld id="{D32BAE6A-B452-4007-8177-56DD051636F9}" type="slidenum">
              <a:rPr lang="en-GB" smtClean="0"/>
              <a:pPr/>
              <a:t>‹#›</a:t>
            </a:fld>
            <a:endParaRPr lang="en-GB" dirty="0"/>
          </a:p>
        </p:txBody>
      </p:sp>
      <p:sp>
        <p:nvSpPr>
          <p:cNvPr id="84" name="Text Box 11" descr="&lt;COMPANY_NAME&gt;&#10;"/>
          <p:cNvSpPr txBox="1">
            <a:spLocks noChangeArrowheads="1"/>
          </p:cNvSpPr>
          <p:nvPr userDrawn="1"/>
        </p:nvSpPr>
        <p:spPr bwMode="auto">
          <a:xfrm>
            <a:off x="512259" y="6469199"/>
            <a:ext cx="3360000" cy="237600"/>
          </a:xfrm>
          <a:prstGeom prst="rect">
            <a:avLst/>
          </a:prstGeom>
          <a:noFill/>
          <a:ln w="9525" algn="ctr">
            <a:noFill/>
            <a:miter lim="800000"/>
            <a:headEnd/>
            <a:tailEnd/>
          </a:ln>
          <a:effectLst/>
        </p:spPr>
        <p:txBody>
          <a:bodyPr wrap="none" lIns="0" tIns="0" rIns="0" anchor="t" anchorCtr="0">
            <a:noAutofit/>
          </a:bodyPr>
          <a:lstStyle/>
          <a:p>
            <a:pPr>
              <a:defRPr/>
            </a:pPr>
            <a:r>
              <a:rPr lang="en-GB" sz="850">
                <a:solidFill>
                  <a:schemeClr val="tx1"/>
                </a:solidFill>
                <a:latin typeface="+mn-lt"/>
                <a:cs typeface="Arial" pitchFamily="34" charset="0"/>
              </a:rPr>
              <a:t>Shell Business Operations</a:t>
            </a:r>
            <a:endParaRPr lang="en-GB" sz="850" dirty="0">
              <a:solidFill>
                <a:schemeClr val="tx1"/>
              </a:solidFill>
              <a:latin typeface="+mn-lt"/>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95" r:id="rId2"/>
    <p:sldLayoutId id="2147483696" r:id="rId3"/>
    <p:sldLayoutId id="2147483698" r:id="rId4"/>
    <p:sldLayoutId id="2147483693" r:id="rId5"/>
    <p:sldLayoutId id="2147483699" r:id="rId6"/>
    <p:sldLayoutId id="2147483689" r:id="rId7"/>
    <p:sldLayoutId id="2147483691" r:id="rId8"/>
    <p:sldLayoutId id="2147483667" r:id="rId9"/>
    <p:sldLayoutId id="2147483690" r:id="rId10"/>
    <p:sldLayoutId id="2147483692" r:id="rId11"/>
    <p:sldLayoutId id="2147483694" r:id="rId12"/>
    <p:sldLayoutId id="2147483680" r:id="rId13"/>
    <p:sldLayoutId id="2147483697" r:id="rId14"/>
    <p:sldLayoutId id="2147483678" r:id="rId15"/>
    <p:sldLayoutId id="2147483679" r:id="rId16"/>
    <p:sldLayoutId id="2147483700" r:id="rId17"/>
    <p:sldLayoutId id="2147483681" r:id="rId18"/>
    <p:sldLayoutId id="2147483682" r:id="rId19"/>
    <p:sldLayoutId id="2147483683" r:id="rId20"/>
  </p:sldLayoutIdLst>
  <p:transition>
    <p:fade/>
  </p:transition>
  <p:hf hdr="0" ftr="0"/>
  <p:txStyles>
    <p:titleStyle>
      <a:lvl1pPr algn="l" defTabSz="1219170" rtl="0" eaLnBrk="1" latinLnBrk="0" hangingPunct="1">
        <a:lnSpc>
          <a:spcPct val="100000"/>
        </a:lnSpc>
        <a:spcBef>
          <a:spcPct val="0"/>
        </a:spcBef>
        <a:buNone/>
        <a:defRPr sz="2400" b="0" kern="1200" cap="none" baseline="0">
          <a:solidFill>
            <a:schemeClr val="tx1"/>
          </a:solidFill>
          <a:latin typeface="+mj-lt"/>
          <a:ea typeface="+mj-ea"/>
          <a:cs typeface="+mj-cs"/>
        </a:defRPr>
      </a:lvl1pPr>
    </p:titleStyle>
    <p:bodyStyle>
      <a:lvl1pPr marL="0" indent="0" algn="l" defTabSz="357708" rtl="0" eaLnBrk="1" latinLnBrk="0" hangingPunct="1">
        <a:lnSpc>
          <a:spcPct val="140000"/>
        </a:lnSpc>
        <a:spcBef>
          <a:spcPts val="0"/>
        </a:spcBef>
        <a:spcAft>
          <a:spcPts val="0"/>
        </a:spcAft>
        <a:buClr>
          <a:schemeClr val="accent2"/>
        </a:buClr>
        <a:buSzPct val="85000"/>
        <a:buFont typeface="Wingdings" pitchFamily="2" charset="2"/>
        <a:buNone/>
        <a:defRPr sz="2000" kern="1200" baseline="0">
          <a:solidFill>
            <a:schemeClr val="tx1"/>
          </a:solidFill>
          <a:latin typeface="+mn-lt"/>
          <a:ea typeface="+mn-ea"/>
          <a:cs typeface="+mn-cs"/>
        </a:defRPr>
      </a:lvl1pPr>
      <a:lvl2pPr marL="276225" indent="-276225" algn="l" defTabSz="357708" rtl="0" eaLnBrk="1" latinLnBrk="0" hangingPunct="1">
        <a:lnSpc>
          <a:spcPct val="140000"/>
        </a:lnSpc>
        <a:spcBef>
          <a:spcPts val="0"/>
        </a:spcBef>
        <a:spcAft>
          <a:spcPts val="0"/>
        </a:spcAft>
        <a:buClr>
          <a:schemeClr val="accent2"/>
        </a:buClr>
        <a:buSzPct val="85000"/>
        <a:buFont typeface="Wingdings" pitchFamily="2" charset="2"/>
        <a:buChar char="n"/>
        <a:defRPr sz="2000" b="0" kern="1200">
          <a:solidFill>
            <a:schemeClr val="tx1"/>
          </a:solidFill>
          <a:latin typeface="+mn-lt"/>
          <a:ea typeface="+mn-ea"/>
          <a:cs typeface="+mn-cs"/>
        </a:defRPr>
      </a:lvl2pPr>
      <a:lvl3pPr marL="522288" indent="-250825" algn="l" defTabSz="357708" rtl="0" eaLnBrk="1" latinLnBrk="0" hangingPunct="1">
        <a:lnSpc>
          <a:spcPct val="140000"/>
        </a:lnSpc>
        <a:spcBef>
          <a:spcPts val="0"/>
        </a:spcBef>
        <a:spcAft>
          <a:spcPts val="0"/>
        </a:spcAft>
        <a:buClr>
          <a:schemeClr val="tx1"/>
        </a:buClr>
        <a:buSzPct val="75000"/>
        <a:buFont typeface="Wingdings" pitchFamily="2" charset="2"/>
        <a:buChar char=""/>
        <a:defRPr sz="2000" b="0" kern="1200">
          <a:solidFill>
            <a:schemeClr val="tx1"/>
          </a:solidFill>
          <a:latin typeface="+mn-lt"/>
          <a:ea typeface="+mn-ea"/>
          <a:cs typeface="+mn-cs"/>
        </a:defRPr>
      </a:lvl3pPr>
      <a:lvl4pPr marL="755650" indent="-241300" algn="l" defTabSz="357708" rtl="0" eaLnBrk="1" latinLnBrk="0" hangingPunct="1">
        <a:lnSpc>
          <a:spcPct val="140000"/>
        </a:lnSpc>
        <a:spcBef>
          <a:spcPts val="0"/>
        </a:spcBef>
        <a:spcAft>
          <a:spcPts val="0"/>
        </a:spcAft>
        <a:buClr>
          <a:schemeClr val="tx1"/>
        </a:buClr>
        <a:buSzPct val="75000"/>
        <a:buFont typeface="Wingdings" pitchFamily="2" charset="2"/>
        <a:buChar char=""/>
        <a:defRPr sz="2000" b="0" kern="1200" baseline="0">
          <a:solidFill>
            <a:schemeClr val="tx1"/>
          </a:solidFill>
          <a:latin typeface="+mn-lt"/>
          <a:ea typeface="+mn-ea"/>
          <a:cs typeface="+mn-cs"/>
        </a:defRPr>
      </a:lvl4pPr>
      <a:lvl5pPr marL="965200" indent="-212725" algn="l" defTabSz="357708" rtl="0" eaLnBrk="1" latinLnBrk="0" hangingPunct="1">
        <a:lnSpc>
          <a:spcPct val="140000"/>
        </a:lnSpc>
        <a:spcBef>
          <a:spcPts val="0"/>
        </a:spcBef>
        <a:spcAft>
          <a:spcPts val="0"/>
        </a:spcAft>
        <a:buClr>
          <a:schemeClr val="tx1"/>
        </a:buClr>
        <a:buSzPct val="75000"/>
        <a:buFont typeface="Wingdings" pitchFamily="2" charset="2"/>
        <a:buChar char=""/>
        <a:defRPr sz="1800" kern="1200">
          <a:solidFill>
            <a:schemeClr val="tx1"/>
          </a:solidFill>
          <a:latin typeface="+mn-lt"/>
          <a:ea typeface="+mn-ea"/>
          <a:cs typeface="+mn-cs"/>
        </a:defRPr>
      </a:lvl5pPr>
      <a:lvl6pPr marL="1146175" indent="-180975" algn="l" defTabSz="357708" rtl="0" eaLnBrk="1" latinLnBrk="0" hangingPunct="1">
        <a:lnSpc>
          <a:spcPct val="140000"/>
        </a:lnSpc>
        <a:spcBef>
          <a:spcPts val="0"/>
        </a:spcBef>
        <a:spcAft>
          <a:spcPts val="0"/>
        </a:spcAft>
        <a:buClr>
          <a:schemeClr val="tx1"/>
        </a:buClr>
        <a:buSzPct val="75000"/>
        <a:buFont typeface="Wingdings" pitchFamily="2" charset="2"/>
        <a:buChar char=""/>
        <a:defRPr sz="1400" kern="1200" baseline="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userDrawn="1">
          <p15:clr>
            <a:srgbClr val="F26B43"/>
          </p15:clr>
        </p15:guide>
        <p15:guide id="2" pos="320" userDrawn="1">
          <p15:clr>
            <a:srgbClr val="F26B43"/>
          </p15:clr>
        </p15:guide>
        <p15:guide id="3" pos="7357" userDrawn="1">
          <p15:clr>
            <a:srgbClr val="F26B43"/>
          </p15:clr>
        </p15:guide>
        <p15:guide id="4" orient="horz" pos="460" userDrawn="1">
          <p15:clr>
            <a:srgbClr val="F26B43"/>
          </p15:clr>
        </p15:guide>
        <p15:guide id="5" orient="horz" pos="963" userDrawn="1">
          <p15:clr>
            <a:srgbClr val="F26B43"/>
          </p15:clr>
        </p15:guide>
        <p15:guide id="6" orient="horz" pos="938" userDrawn="1">
          <p15:clr>
            <a:srgbClr val="F26B43"/>
          </p15:clr>
        </p15:guide>
        <p15:guide id="7" orient="horz" pos="4071" userDrawn="1">
          <p15:clr>
            <a:srgbClr val="F26B43"/>
          </p15:clr>
        </p15:guide>
        <p15:guide id="8" orient="horz" pos="4006" userDrawn="1">
          <p15:clr>
            <a:srgbClr val="F26B43"/>
          </p15:clr>
        </p15:guide>
        <p15:guide id="9" pos="3765" userDrawn="1">
          <p15:clr>
            <a:srgbClr val="F26B43"/>
          </p15:clr>
        </p15:guide>
        <p15:guide id="10" pos="3915" userDrawn="1">
          <p15:clr>
            <a:srgbClr val="F26B43"/>
          </p15:clr>
        </p15:guide>
        <p15:guide id="11" orient="horz" pos="320" userDrawn="1">
          <p15:clr>
            <a:srgbClr val="F26B43"/>
          </p15:clr>
        </p15:guide>
        <p15:guide id="12" orient="horz" pos="368" userDrawn="1">
          <p15:clr>
            <a:srgbClr val="F26B43"/>
          </p15:clr>
        </p15:guide>
        <p15:guide id="13" pos="1121" userDrawn="1">
          <p15:clr>
            <a:srgbClr val="F26B43"/>
          </p15:clr>
        </p15:guide>
        <p15:guide id="14" orient="horz" pos="422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9.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9.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21"/>
          <p:cNvSpPr>
            <a:spLocks noGrp="1"/>
          </p:cNvSpPr>
          <p:nvPr>
            <p:ph type="ctrTitle"/>
          </p:nvPr>
        </p:nvSpPr>
        <p:spPr/>
        <p:txBody>
          <a:bodyPr/>
          <a:lstStyle/>
          <a:p>
            <a:r>
              <a:rPr lang="en-US" dirty="0"/>
              <a:t>Job Offer</a:t>
            </a:r>
            <a:br>
              <a:rPr lang="en-GB" dirty="0"/>
            </a:br>
            <a:r>
              <a:rPr lang="en-GB" dirty="0">
                <a:latin typeface="Futura Light" panose="00000400000000000000" pitchFamily="2" charset="0"/>
              </a:rPr>
              <a:t>For HR Professionals</a:t>
            </a:r>
          </a:p>
        </p:txBody>
      </p:sp>
      <p:sp>
        <p:nvSpPr>
          <p:cNvPr id="4" name="Slide Number Placeholder 3"/>
          <p:cNvSpPr>
            <a:spLocks noGrp="1"/>
          </p:cNvSpPr>
          <p:nvPr>
            <p:ph type="sldNum" sz="quarter" idx="4"/>
          </p:nvPr>
        </p:nvSpPr>
        <p:spPr/>
        <p:txBody>
          <a:bodyPr/>
          <a:lstStyle/>
          <a:p>
            <a:fld id="{D32BAE6A-B452-4007-8177-56DD051636F9}" type="slidenum">
              <a:rPr lang="en-GB" smtClean="0"/>
              <a:pPr/>
              <a:t>1</a:t>
            </a:fld>
            <a:endParaRPr lang="en-GB" dirty="0"/>
          </a:p>
        </p:txBody>
      </p:sp>
      <p:sp>
        <p:nvSpPr>
          <p:cNvPr id="5" name="Date Placeholder 4"/>
          <p:cNvSpPr>
            <a:spLocks noGrp="1"/>
          </p:cNvSpPr>
          <p:nvPr>
            <p:ph type="dt" sz="half" idx="2"/>
          </p:nvPr>
        </p:nvSpPr>
        <p:spPr/>
        <p:txBody>
          <a:bodyPr/>
          <a:lstStyle/>
          <a:p>
            <a:r>
              <a:rPr lang="en-GB" dirty="0"/>
              <a:t>January 2017</a:t>
            </a:r>
          </a:p>
        </p:txBody>
      </p:sp>
      <p:sp>
        <p:nvSpPr>
          <p:cNvPr id="9" name="Subtitle 8"/>
          <p:cNvSpPr>
            <a:spLocks noGrp="1"/>
          </p:cNvSpPr>
          <p:nvPr>
            <p:ph type="subTitle" idx="1"/>
          </p:nvPr>
        </p:nvSpPr>
        <p:spPr/>
        <p:txBody>
          <a:bodyPr/>
          <a:lstStyle/>
          <a:p>
            <a:r>
              <a:rPr lang="en-GB" dirty="0"/>
              <a:t>Internal Resourcing</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idx="1"/>
          </p:nvPr>
        </p:nvSpPr>
        <p:spPr/>
        <p:txBody>
          <a:bodyPr/>
          <a:lstStyle/>
          <a:p>
            <a:r>
              <a:rPr lang="en-US" dirty="0"/>
              <a:t>Job Offer</a:t>
            </a:r>
            <a:endParaRPr lang="en-GB" dirty="0"/>
          </a:p>
        </p:txBody>
      </p:sp>
      <p:sp>
        <p:nvSpPr>
          <p:cNvPr id="10" name="Text Placeholder 9"/>
          <p:cNvSpPr>
            <a:spLocks noGrp="1"/>
          </p:cNvSpPr>
          <p:nvPr>
            <p:ph type="body" sz="quarter" idx="13"/>
          </p:nvPr>
        </p:nvSpPr>
        <p:spPr/>
        <p:txBody>
          <a:bodyPr/>
          <a:lstStyle/>
          <a:p>
            <a:r>
              <a:rPr lang="en-GB" dirty="0"/>
              <a:t>1</a:t>
            </a:r>
          </a:p>
        </p:txBody>
      </p:sp>
      <p:sp>
        <p:nvSpPr>
          <p:cNvPr id="2" name="Date Placeholder 1"/>
          <p:cNvSpPr>
            <a:spLocks noGrp="1"/>
          </p:cNvSpPr>
          <p:nvPr>
            <p:ph type="dt" sz="half" idx="2"/>
          </p:nvPr>
        </p:nvSpPr>
        <p:spPr/>
        <p:txBody>
          <a:bodyPr/>
          <a:lstStyle/>
          <a:p>
            <a:r>
              <a:rPr lang="en-GB" dirty="0"/>
              <a:t>January 2017</a:t>
            </a:r>
          </a:p>
        </p:txBody>
      </p:sp>
      <p:sp>
        <p:nvSpPr>
          <p:cNvPr id="4" name="Slide Number Placeholder 3"/>
          <p:cNvSpPr>
            <a:spLocks noGrp="1"/>
          </p:cNvSpPr>
          <p:nvPr>
            <p:ph type="sldNum" sz="quarter" idx="4"/>
          </p:nvPr>
        </p:nvSpPr>
        <p:spPr/>
        <p:txBody>
          <a:bodyPr/>
          <a:lstStyle/>
          <a:p>
            <a:fld id="{D32BAE6A-B452-4007-8177-56DD051636F9}" type="slidenum">
              <a:rPr lang="en-GB" smtClean="0"/>
              <a:pPr/>
              <a:t>2</a:t>
            </a:fld>
            <a:endParaRPr lang="en-GB" dirty="0"/>
          </a:p>
        </p:txBody>
      </p:sp>
    </p:spTree>
    <p:extLst>
      <p:ext uri="{BB962C8B-B14F-4D97-AF65-F5344CB8AC3E}">
        <p14:creationId xmlns:p14="http://schemas.microsoft.com/office/powerpoint/2010/main" val="14080242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Job Offer</a:t>
            </a:r>
            <a:endParaRPr lang="en-GB" dirty="0"/>
          </a:p>
        </p:txBody>
      </p:sp>
      <p:sp>
        <p:nvSpPr>
          <p:cNvPr id="8" name="Text Placeholder 7"/>
          <p:cNvSpPr>
            <a:spLocks noGrp="1"/>
          </p:cNvSpPr>
          <p:nvPr>
            <p:ph type="body" sz="quarter" idx="11"/>
          </p:nvPr>
        </p:nvSpPr>
        <p:spPr>
          <a:xfrm>
            <a:off x="508000" y="1493837"/>
            <a:ext cx="5468938" cy="4830763"/>
          </a:xfrm>
        </p:spPr>
        <p:txBody>
          <a:bodyPr/>
          <a:lstStyle/>
          <a:p>
            <a:pPr algn="just"/>
            <a:r>
              <a:rPr lang="en-US" dirty="0"/>
              <a:t>The job offer process is triggered when candidate status is changed to HR checks complete.</a:t>
            </a:r>
          </a:p>
          <a:p>
            <a:pPr algn="just"/>
            <a:endParaRPr lang="en-US" sz="1800" dirty="0"/>
          </a:p>
          <a:p>
            <a:pPr marL="457200" lvl="0" indent="-457200" algn="just">
              <a:buFont typeface="+mj-lt"/>
              <a:buAutoNum type="arabicPeriod"/>
            </a:pPr>
            <a:r>
              <a:rPr lang="en-US" sz="1800" dirty="0"/>
              <a:t>In the system, navigate to the candidate to whom the Job Offer will be extended and tick the box beside the candidate name.</a:t>
            </a:r>
          </a:p>
          <a:p>
            <a:pPr marL="457200" lvl="0" indent="-457200" algn="just">
              <a:buFont typeface="+mj-lt"/>
              <a:buAutoNum type="arabicPeriod"/>
            </a:pPr>
            <a:endParaRPr lang="en-US" sz="1800" dirty="0"/>
          </a:p>
          <a:p>
            <a:pPr marL="457200" lvl="0" indent="-457200" algn="just">
              <a:buFont typeface="+mj-lt"/>
              <a:buAutoNum type="arabicPeriod"/>
            </a:pPr>
            <a:r>
              <a:rPr lang="en-US" sz="1800" dirty="0"/>
              <a:t>In the Actions tab, click Add Form and select Internal Job Offer Form. Click Add.</a:t>
            </a:r>
          </a:p>
          <a:p>
            <a:pPr algn="just"/>
            <a:endParaRPr lang="en-US" dirty="0"/>
          </a:p>
          <a:p>
            <a:pPr marL="457200" indent="-457200" algn="just">
              <a:buFont typeface="+mj-lt"/>
              <a:buAutoNum type="arabicPeriod"/>
            </a:pPr>
            <a:endParaRPr lang="en-US" dirty="0"/>
          </a:p>
        </p:txBody>
      </p:sp>
      <p:sp>
        <p:nvSpPr>
          <p:cNvPr id="5" name="Date Placeholder 4"/>
          <p:cNvSpPr>
            <a:spLocks noGrp="1"/>
          </p:cNvSpPr>
          <p:nvPr>
            <p:ph type="dt" sz="half" idx="2"/>
          </p:nvPr>
        </p:nvSpPr>
        <p:spPr/>
        <p:txBody>
          <a:bodyPr/>
          <a:lstStyle/>
          <a:p>
            <a:r>
              <a:rPr lang="en-GB" dirty="0"/>
              <a:t>January 2017</a:t>
            </a:r>
          </a:p>
        </p:txBody>
      </p:sp>
      <p:sp>
        <p:nvSpPr>
          <p:cNvPr id="6" name="Slide Number Placeholder 5"/>
          <p:cNvSpPr>
            <a:spLocks noGrp="1"/>
          </p:cNvSpPr>
          <p:nvPr>
            <p:ph type="sldNum" sz="quarter" idx="4"/>
          </p:nvPr>
        </p:nvSpPr>
        <p:spPr/>
        <p:txBody>
          <a:bodyPr/>
          <a:lstStyle/>
          <a:p>
            <a:fld id="{D32BAE6A-B452-4007-8177-56DD051636F9}" type="slidenum">
              <a:rPr lang="en-GB" smtClean="0"/>
              <a:pPr/>
              <a:t>3</a:t>
            </a:fld>
            <a:endParaRPr lang="en-GB" dirty="0"/>
          </a:p>
        </p:txBody>
      </p:sp>
      <p:pic>
        <p:nvPicPr>
          <p:cNvPr id="16" name="Picture 15"/>
          <p:cNvPicPr>
            <a:picLocks noChangeAspect="1"/>
          </p:cNvPicPr>
          <p:nvPr/>
        </p:nvPicPr>
        <p:blipFill>
          <a:blip r:embed="rId2"/>
          <a:stretch>
            <a:fillRect/>
          </a:stretch>
        </p:blipFill>
        <p:spPr>
          <a:xfrm>
            <a:off x="6705600" y="1295400"/>
            <a:ext cx="5087939" cy="1752600"/>
          </a:xfrm>
          <a:prstGeom prst="rect">
            <a:avLst/>
          </a:prstGeom>
        </p:spPr>
      </p:pic>
      <p:pic>
        <p:nvPicPr>
          <p:cNvPr id="18" name="Picture 17"/>
          <p:cNvPicPr>
            <a:picLocks noChangeAspect="1"/>
          </p:cNvPicPr>
          <p:nvPr/>
        </p:nvPicPr>
        <p:blipFill rotWithShape="1">
          <a:blip r:embed="rId3"/>
          <a:srcRect t="1606"/>
          <a:stretch/>
        </p:blipFill>
        <p:spPr>
          <a:xfrm>
            <a:off x="6705600" y="3164582"/>
            <a:ext cx="2277556" cy="2321817"/>
          </a:xfrm>
          <a:prstGeom prst="rect">
            <a:avLst/>
          </a:prstGeom>
        </p:spPr>
      </p:pic>
      <p:pic>
        <p:nvPicPr>
          <p:cNvPr id="25" name="Picture 24"/>
          <p:cNvPicPr>
            <a:picLocks noChangeAspect="1"/>
          </p:cNvPicPr>
          <p:nvPr/>
        </p:nvPicPr>
        <p:blipFill>
          <a:blip r:embed="rId4"/>
          <a:stretch>
            <a:fillRect/>
          </a:stretch>
        </p:blipFill>
        <p:spPr>
          <a:xfrm>
            <a:off x="7973219" y="3502192"/>
            <a:ext cx="2552700" cy="2933700"/>
          </a:xfrm>
          <a:prstGeom prst="rect">
            <a:avLst/>
          </a:prstGeom>
        </p:spPr>
      </p:pic>
      <p:pic>
        <p:nvPicPr>
          <p:cNvPr id="22" name="Picture 21"/>
          <p:cNvPicPr>
            <a:picLocks noChangeAspect="1"/>
          </p:cNvPicPr>
          <p:nvPr/>
        </p:nvPicPr>
        <p:blipFill>
          <a:blip r:embed="rId5"/>
          <a:stretch>
            <a:fillRect/>
          </a:stretch>
        </p:blipFill>
        <p:spPr>
          <a:xfrm>
            <a:off x="9311800" y="5133716"/>
            <a:ext cx="2725705" cy="1335483"/>
          </a:xfrm>
          <a:prstGeom prst="rect">
            <a:avLst/>
          </a:prstGeom>
        </p:spPr>
      </p:pic>
    </p:spTree>
    <p:extLst>
      <p:ext uri="{BB962C8B-B14F-4D97-AF65-F5344CB8AC3E}">
        <p14:creationId xmlns:p14="http://schemas.microsoft.com/office/powerpoint/2010/main" val="15518511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Job Offer</a:t>
            </a:r>
            <a:endParaRPr lang="en-GB" dirty="0"/>
          </a:p>
        </p:txBody>
      </p:sp>
      <p:sp>
        <p:nvSpPr>
          <p:cNvPr id="8" name="Text Placeholder 7"/>
          <p:cNvSpPr>
            <a:spLocks noGrp="1"/>
          </p:cNvSpPr>
          <p:nvPr>
            <p:ph type="body" sz="quarter" idx="11"/>
          </p:nvPr>
        </p:nvSpPr>
        <p:spPr>
          <a:xfrm>
            <a:off x="508000" y="1371600"/>
            <a:ext cx="5588000" cy="4489135"/>
          </a:xfrm>
        </p:spPr>
        <p:txBody>
          <a:bodyPr/>
          <a:lstStyle/>
          <a:p>
            <a:pPr marL="457200" lvl="0" indent="-457200" algn="just">
              <a:buFont typeface="+mj-lt"/>
              <a:buAutoNum type="arabicPeriod" startAt="3"/>
            </a:pPr>
            <a:r>
              <a:rPr lang="en-US" sz="1800" dirty="0"/>
              <a:t>Fill out the required fields which are indicated by the red asterisks.</a:t>
            </a:r>
          </a:p>
          <a:p>
            <a:pPr marL="457200" lvl="0" indent="-457200" algn="just">
              <a:buFont typeface="+mj-lt"/>
              <a:buAutoNum type="arabicPeriod" startAt="3"/>
            </a:pPr>
            <a:endParaRPr lang="en-US" sz="800" dirty="0"/>
          </a:p>
          <a:p>
            <a:pPr marL="457200" indent="-457200" algn="just">
              <a:buFont typeface="+mj-lt"/>
              <a:buAutoNum type="arabicPeriod" startAt="3"/>
            </a:pPr>
            <a:r>
              <a:rPr lang="en-US" sz="1800" dirty="0"/>
              <a:t>After filling out the Job Offer Form, ensure that the Send Offer to Candidate field is set to Yes. Click Submit. Form successfully submitted message will show up once the offer has been completed. The status will change to Job Offer Extended.</a:t>
            </a:r>
          </a:p>
          <a:p>
            <a:pPr marL="457200" lvl="0" indent="-457200" algn="just">
              <a:buFont typeface="+mj-lt"/>
              <a:buAutoNum type="arabicPeriod" startAt="3"/>
            </a:pPr>
            <a:endParaRPr lang="en-US" sz="1000" dirty="0"/>
          </a:p>
          <a:p>
            <a:pPr algn="just"/>
            <a:r>
              <a:rPr lang="en-US" sz="1800" b="1" dirty="0"/>
              <a:t>Note:</a:t>
            </a:r>
          </a:p>
          <a:p>
            <a:pPr algn="just"/>
            <a:r>
              <a:rPr lang="en-US" sz="1800" dirty="0"/>
              <a:t>If information within Offer Form is incorrect </a:t>
            </a:r>
            <a:r>
              <a:rPr lang="en-US" sz="1800" b="1" dirty="0"/>
              <a:t>DO NOT </a:t>
            </a:r>
            <a:r>
              <a:rPr lang="en-US" sz="1800" dirty="0"/>
              <a:t>save the form, please close this offer form, go back to the </a:t>
            </a:r>
            <a:r>
              <a:rPr lang="en-US" sz="1800" dirty="0" err="1"/>
              <a:t>origial</a:t>
            </a:r>
            <a:r>
              <a:rPr lang="en-US" sz="1800" dirty="0"/>
              <a:t> requisition, make relevant </a:t>
            </a:r>
            <a:r>
              <a:rPr lang="en-US" sz="1800" dirty="0" err="1"/>
              <a:t>ammendments</a:t>
            </a:r>
            <a:r>
              <a:rPr lang="en-US" sz="1800" dirty="0"/>
              <a:t> and re-add the offer form against the employee </a:t>
            </a:r>
          </a:p>
          <a:p>
            <a:pPr algn="just"/>
            <a:endParaRPr lang="en-US" dirty="0"/>
          </a:p>
          <a:p>
            <a:pPr marL="457200" indent="-457200" algn="just">
              <a:buFont typeface="+mj-lt"/>
              <a:buAutoNum type="arabicPeriod"/>
            </a:pPr>
            <a:endParaRPr lang="en-US" dirty="0"/>
          </a:p>
        </p:txBody>
      </p:sp>
      <p:sp>
        <p:nvSpPr>
          <p:cNvPr id="5" name="Date Placeholder 4"/>
          <p:cNvSpPr>
            <a:spLocks noGrp="1"/>
          </p:cNvSpPr>
          <p:nvPr>
            <p:ph type="dt" sz="half" idx="2"/>
          </p:nvPr>
        </p:nvSpPr>
        <p:spPr/>
        <p:txBody>
          <a:bodyPr/>
          <a:lstStyle/>
          <a:p>
            <a:r>
              <a:rPr lang="en-GB" dirty="0"/>
              <a:t>January 2017</a:t>
            </a:r>
          </a:p>
        </p:txBody>
      </p:sp>
      <p:sp>
        <p:nvSpPr>
          <p:cNvPr id="6" name="Slide Number Placeholder 5"/>
          <p:cNvSpPr>
            <a:spLocks noGrp="1"/>
          </p:cNvSpPr>
          <p:nvPr>
            <p:ph type="sldNum" sz="quarter" idx="4"/>
          </p:nvPr>
        </p:nvSpPr>
        <p:spPr/>
        <p:txBody>
          <a:bodyPr/>
          <a:lstStyle/>
          <a:p>
            <a:fld id="{D32BAE6A-B452-4007-8177-56DD051636F9}" type="slidenum">
              <a:rPr lang="en-GB" smtClean="0"/>
              <a:pPr/>
              <a:t>4</a:t>
            </a:fld>
            <a:endParaRPr lang="en-GB" dirty="0"/>
          </a:p>
        </p:txBody>
      </p:sp>
      <p:pic>
        <p:nvPicPr>
          <p:cNvPr id="11" name="Picture 10"/>
          <p:cNvPicPr>
            <a:picLocks noChangeAspect="1"/>
          </p:cNvPicPr>
          <p:nvPr/>
        </p:nvPicPr>
        <p:blipFill>
          <a:blip r:embed="rId2"/>
          <a:stretch>
            <a:fillRect/>
          </a:stretch>
        </p:blipFill>
        <p:spPr>
          <a:xfrm>
            <a:off x="6840142" y="435048"/>
            <a:ext cx="4018754" cy="2697043"/>
          </a:xfrm>
          <a:prstGeom prst="rect">
            <a:avLst/>
          </a:prstGeom>
        </p:spPr>
      </p:pic>
      <p:pic>
        <p:nvPicPr>
          <p:cNvPr id="13" name="Picture 12"/>
          <p:cNvPicPr>
            <a:picLocks noChangeAspect="1"/>
          </p:cNvPicPr>
          <p:nvPr/>
        </p:nvPicPr>
        <p:blipFill>
          <a:blip r:embed="rId3"/>
          <a:stretch>
            <a:fillRect/>
          </a:stretch>
        </p:blipFill>
        <p:spPr>
          <a:xfrm>
            <a:off x="7445162" y="2260899"/>
            <a:ext cx="4450361" cy="1448972"/>
          </a:xfrm>
          <a:prstGeom prst="rect">
            <a:avLst/>
          </a:prstGeom>
        </p:spPr>
      </p:pic>
      <p:pic>
        <p:nvPicPr>
          <p:cNvPr id="10" name="Picture 9"/>
          <p:cNvPicPr>
            <a:picLocks noChangeAspect="1"/>
          </p:cNvPicPr>
          <p:nvPr/>
        </p:nvPicPr>
        <p:blipFill>
          <a:blip r:embed="rId4"/>
          <a:stretch>
            <a:fillRect/>
          </a:stretch>
        </p:blipFill>
        <p:spPr>
          <a:xfrm>
            <a:off x="9279056" y="3239719"/>
            <a:ext cx="2276475" cy="752475"/>
          </a:xfrm>
          <a:prstGeom prst="rect">
            <a:avLst/>
          </a:prstGeom>
        </p:spPr>
      </p:pic>
      <p:pic>
        <p:nvPicPr>
          <p:cNvPr id="14" name="Picture 13"/>
          <p:cNvPicPr>
            <a:picLocks noChangeAspect="1"/>
          </p:cNvPicPr>
          <p:nvPr/>
        </p:nvPicPr>
        <p:blipFill>
          <a:blip r:embed="rId5"/>
          <a:stretch>
            <a:fillRect/>
          </a:stretch>
        </p:blipFill>
        <p:spPr>
          <a:xfrm>
            <a:off x="7920577" y="3911381"/>
            <a:ext cx="3403600" cy="1041619"/>
          </a:xfrm>
          <a:prstGeom prst="rect">
            <a:avLst/>
          </a:prstGeom>
        </p:spPr>
      </p:pic>
      <p:pic>
        <p:nvPicPr>
          <p:cNvPr id="21" name="Picture 20"/>
          <p:cNvPicPr>
            <a:picLocks noChangeAspect="1"/>
          </p:cNvPicPr>
          <p:nvPr/>
        </p:nvPicPr>
        <p:blipFill rotWithShape="1">
          <a:blip r:embed="rId6"/>
          <a:srcRect r="17427"/>
          <a:stretch/>
        </p:blipFill>
        <p:spPr>
          <a:xfrm>
            <a:off x="7171965" y="5022343"/>
            <a:ext cx="4507273" cy="1269885"/>
          </a:xfrm>
          <a:prstGeom prst="rect">
            <a:avLst/>
          </a:prstGeom>
        </p:spPr>
      </p:pic>
    </p:spTree>
    <p:extLst>
      <p:ext uri="{BB962C8B-B14F-4D97-AF65-F5344CB8AC3E}">
        <p14:creationId xmlns:p14="http://schemas.microsoft.com/office/powerpoint/2010/main" val="28703837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Job Offer</a:t>
            </a:r>
            <a:endParaRPr lang="en-GB" dirty="0"/>
          </a:p>
        </p:txBody>
      </p:sp>
      <p:sp>
        <p:nvSpPr>
          <p:cNvPr id="8" name="Text Placeholder 7"/>
          <p:cNvSpPr>
            <a:spLocks noGrp="1"/>
          </p:cNvSpPr>
          <p:nvPr>
            <p:ph type="body" sz="quarter" idx="11"/>
          </p:nvPr>
        </p:nvSpPr>
        <p:spPr>
          <a:xfrm>
            <a:off x="508000" y="1341437"/>
            <a:ext cx="10998200" cy="4830763"/>
          </a:xfrm>
        </p:spPr>
        <p:txBody>
          <a:bodyPr/>
          <a:lstStyle/>
          <a:p>
            <a:pPr algn="just"/>
            <a:r>
              <a:rPr lang="en-US" sz="1800" b="1" dirty="0"/>
              <a:t>Note:</a:t>
            </a:r>
          </a:p>
          <a:p>
            <a:pPr marL="285750" indent="-285750" algn="just">
              <a:buFont typeface="Arial" panose="020B0604020202020204" pitchFamily="34" charset="0"/>
              <a:buChar char="•"/>
            </a:pPr>
            <a:r>
              <a:rPr lang="en-US" sz="1800" dirty="0"/>
              <a:t>If the Send Offer to Candidate is set to No, the Job Offer form will just be saved on the candidate’s profile and the candidate will not receive an system e-mail regarding the job offer.</a:t>
            </a:r>
          </a:p>
          <a:p>
            <a:pPr marL="285750" indent="-285750" algn="just">
              <a:buFont typeface="Arial" panose="020B0604020202020204" pitchFamily="34" charset="0"/>
              <a:buChar char="•"/>
            </a:pPr>
            <a:endParaRPr lang="en-US" sz="1800" dirty="0"/>
          </a:p>
          <a:p>
            <a:pPr marL="285750" indent="-285750" algn="just">
              <a:buFont typeface="Arial" panose="020B0604020202020204" pitchFamily="34" charset="0"/>
              <a:buChar char="•"/>
            </a:pPr>
            <a:r>
              <a:rPr lang="en-US" sz="1800" dirty="0"/>
              <a:t>Withdraw the candidate from other applications would mean that the candidate will be withdrawn from other applications once they accept the job offer for the requisition.</a:t>
            </a:r>
          </a:p>
          <a:p>
            <a:pPr marL="285750" indent="-285750" algn="just">
              <a:buFont typeface="Arial" panose="020B0604020202020204" pitchFamily="34" charset="0"/>
              <a:buChar char="•"/>
            </a:pPr>
            <a:endParaRPr lang="en-US" sz="1800" dirty="0"/>
          </a:p>
          <a:p>
            <a:pPr marL="285750" indent="-285750" algn="just">
              <a:buFont typeface="Arial" panose="020B0604020202020204" pitchFamily="34" charset="0"/>
              <a:buChar char="•"/>
            </a:pPr>
            <a:r>
              <a:rPr lang="en-US" dirty="0"/>
              <a:t>Before completing the job offer form, HR ensures that all information on the requisition form is accurate and complete, that any noted terms and conditions were met and complied with, and that all necessary authorizations were obtained.</a:t>
            </a:r>
          </a:p>
          <a:p>
            <a:pPr marL="285750" indent="-285750" algn="just">
              <a:buFont typeface="Arial" panose="020B0604020202020204" pitchFamily="34" charset="0"/>
              <a:buChar char="•"/>
            </a:pPr>
            <a:endParaRPr lang="en-US" sz="1800" dirty="0"/>
          </a:p>
          <a:p>
            <a:pPr algn="just"/>
            <a:endParaRPr lang="en-US" sz="1800" dirty="0"/>
          </a:p>
          <a:p>
            <a:pPr marL="457200" indent="-457200" algn="just">
              <a:buFont typeface="+mj-lt"/>
              <a:buAutoNum type="arabicPeriod"/>
            </a:pPr>
            <a:endParaRPr lang="en-US" sz="1800" dirty="0"/>
          </a:p>
        </p:txBody>
      </p:sp>
      <p:sp>
        <p:nvSpPr>
          <p:cNvPr id="5" name="Date Placeholder 4"/>
          <p:cNvSpPr>
            <a:spLocks noGrp="1"/>
          </p:cNvSpPr>
          <p:nvPr>
            <p:ph type="dt" sz="half" idx="2"/>
          </p:nvPr>
        </p:nvSpPr>
        <p:spPr/>
        <p:txBody>
          <a:bodyPr/>
          <a:lstStyle/>
          <a:p>
            <a:r>
              <a:rPr lang="en-GB" dirty="0"/>
              <a:t>January 2017</a:t>
            </a:r>
          </a:p>
        </p:txBody>
      </p:sp>
      <p:sp>
        <p:nvSpPr>
          <p:cNvPr id="6" name="Slide Number Placeholder 5"/>
          <p:cNvSpPr>
            <a:spLocks noGrp="1"/>
          </p:cNvSpPr>
          <p:nvPr>
            <p:ph type="sldNum" sz="quarter" idx="4"/>
          </p:nvPr>
        </p:nvSpPr>
        <p:spPr/>
        <p:txBody>
          <a:bodyPr/>
          <a:lstStyle/>
          <a:p>
            <a:fld id="{D32BAE6A-B452-4007-8177-56DD051636F9}" type="slidenum">
              <a:rPr lang="en-GB" smtClean="0"/>
              <a:pPr/>
              <a:t>5</a:t>
            </a:fld>
            <a:endParaRPr lang="en-GB" dirty="0"/>
          </a:p>
        </p:txBody>
      </p:sp>
    </p:spTree>
    <p:extLst>
      <p:ext uri="{BB962C8B-B14F-4D97-AF65-F5344CB8AC3E}">
        <p14:creationId xmlns:p14="http://schemas.microsoft.com/office/powerpoint/2010/main" val="324970422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Job Offer</a:t>
            </a:r>
            <a:endParaRPr lang="en-GB" dirty="0"/>
          </a:p>
        </p:txBody>
      </p:sp>
      <p:sp>
        <p:nvSpPr>
          <p:cNvPr id="8" name="Text Placeholder 7"/>
          <p:cNvSpPr>
            <a:spLocks noGrp="1"/>
          </p:cNvSpPr>
          <p:nvPr>
            <p:ph type="body" sz="quarter" idx="11"/>
          </p:nvPr>
        </p:nvSpPr>
        <p:spPr>
          <a:xfrm>
            <a:off x="508000" y="1341437"/>
            <a:ext cx="5283200" cy="4830763"/>
          </a:xfrm>
        </p:spPr>
        <p:txBody>
          <a:bodyPr/>
          <a:lstStyle/>
          <a:p>
            <a:pPr marL="285750" indent="-285750" algn="just">
              <a:buFont typeface="Arial" panose="020B0604020202020204" pitchFamily="34" charset="0"/>
              <a:buChar char="•"/>
            </a:pPr>
            <a:endParaRPr lang="en-US" sz="1800" dirty="0"/>
          </a:p>
          <a:p>
            <a:pPr algn="just"/>
            <a:endParaRPr lang="en-US" sz="1800" dirty="0"/>
          </a:p>
          <a:p>
            <a:pPr marL="457200" indent="-457200" algn="just">
              <a:buFont typeface="+mj-lt"/>
              <a:buAutoNum type="arabicPeriod"/>
            </a:pPr>
            <a:endParaRPr lang="en-US" sz="1800" dirty="0"/>
          </a:p>
        </p:txBody>
      </p:sp>
      <p:sp>
        <p:nvSpPr>
          <p:cNvPr id="5" name="Date Placeholder 4"/>
          <p:cNvSpPr>
            <a:spLocks noGrp="1"/>
          </p:cNvSpPr>
          <p:nvPr>
            <p:ph type="dt" sz="half" idx="2"/>
          </p:nvPr>
        </p:nvSpPr>
        <p:spPr/>
        <p:txBody>
          <a:bodyPr/>
          <a:lstStyle/>
          <a:p>
            <a:r>
              <a:rPr lang="en-GB" dirty="0"/>
              <a:t>January 2017</a:t>
            </a:r>
          </a:p>
        </p:txBody>
      </p:sp>
      <p:sp>
        <p:nvSpPr>
          <p:cNvPr id="6" name="Slide Number Placeholder 5"/>
          <p:cNvSpPr>
            <a:spLocks noGrp="1"/>
          </p:cNvSpPr>
          <p:nvPr>
            <p:ph type="sldNum" sz="quarter" idx="4"/>
          </p:nvPr>
        </p:nvSpPr>
        <p:spPr/>
        <p:txBody>
          <a:bodyPr/>
          <a:lstStyle/>
          <a:p>
            <a:fld id="{D32BAE6A-B452-4007-8177-56DD051636F9}" type="slidenum">
              <a:rPr lang="en-GB" smtClean="0"/>
              <a:pPr/>
              <a:t>6</a:t>
            </a:fld>
            <a:endParaRPr lang="en-GB" dirty="0"/>
          </a:p>
        </p:txBody>
      </p:sp>
      <p:sp>
        <p:nvSpPr>
          <p:cNvPr id="9" name="Text Placeholder 7"/>
          <p:cNvSpPr txBox="1">
            <a:spLocks/>
          </p:cNvSpPr>
          <p:nvPr/>
        </p:nvSpPr>
        <p:spPr bwMode="auto">
          <a:xfrm>
            <a:off x="381000" y="1302065"/>
            <a:ext cx="6045200" cy="4489135"/>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lvl1pPr marL="0" indent="0" algn="l" defTabSz="357708" rtl="0" eaLnBrk="1" latinLnBrk="0" hangingPunct="1">
              <a:lnSpc>
                <a:spcPct val="140000"/>
              </a:lnSpc>
              <a:spcBef>
                <a:spcPts val="0"/>
              </a:spcBef>
              <a:spcAft>
                <a:spcPts val="0"/>
              </a:spcAft>
              <a:buClr>
                <a:schemeClr val="accent2"/>
              </a:buClr>
              <a:buSzPct val="85000"/>
              <a:buFont typeface="Wingdings" pitchFamily="2" charset="2"/>
              <a:buNone/>
              <a:defRPr sz="2000" kern="1200" baseline="0">
                <a:solidFill>
                  <a:schemeClr val="tx1"/>
                </a:solidFill>
                <a:latin typeface="+mn-lt"/>
                <a:ea typeface="+mn-ea"/>
                <a:cs typeface="+mn-cs"/>
              </a:defRPr>
            </a:lvl1pPr>
            <a:lvl2pPr marL="277200" indent="-277200" algn="l" defTabSz="357708" rtl="0" eaLnBrk="1" latinLnBrk="0" hangingPunct="1">
              <a:lnSpc>
                <a:spcPct val="140000"/>
              </a:lnSpc>
              <a:spcBef>
                <a:spcPts val="0"/>
              </a:spcBef>
              <a:spcAft>
                <a:spcPts val="0"/>
              </a:spcAft>
              <a:buClr>
                <a:schemeClr val="accent2"/>
              </a:buClr>
              <a:buSzPct val="85000"/>
              <a:buFont typeface="Wingdings" pitchFamily="2" charset="2"/>
              <a:buChar char="n"/>
              <a:defRPr sz="2000" b="0" kern="1200">
                <a:solidFill>
                  <a:schemeClr val="tx1"/>
                </a:solidFill>
                <a:latin typeface="+mn-lt"/>
                <a:ea typeface="+mn-ea"/>
                <a:cs typeface="+mn-cs"/>
              </a:defRPr>
            </a:lvl2pPr>
            <a:lvl3pPr marL="522000" indent="-252000" algn="l" defTabSz="357708" rtl="0" eaLnBrk="1" latinLnBrk="0" hangingPunct="1">
              <a:lnSpc>
                <a:spcPct val="140000"/>
              </a:lnSpc>
              <a:spcBef>
                <a:spcPts val="0"/>
              </a:spcBef>
              <a:spcAft>
                <a:spcPts val="0"/>
              </a:spcAft>
              <a:buClr>
                <a:schemeClr val="tx1"/>
              </a:buClr>
              <a:buSzPct val="75000"/>
              <a:buFont typeface="Wingdings" pitchFamily="2" charset="2"/>
              <a:buChar char=""/>
              <a:defRPr sz="2000" b="0" kern="1200">
                <a:solidFill>
                  <a:schemeClr val="tx1"/>
                </a:solidFill>
                <a:latin typeface="+mn-lt"/>
                <a:ea typeface="+mn-ea"/>
                <a:cs typeface="+mn-cs"/>
              </a:defRPr>
            </a:lvl3pPr>
            <a:lvl4pPr marL="756000" indent="-241294" algn="l" defTabSz="357708" rtl="0" eaLnBrk="1" latinLnBrk="0" hangingPunct="1">
              <a:lnSpc>
                <a:spcPct val="140000"/>
              </a:lnSpc>
              <a:spcBef>
                <a:spcPts val="0"/>
              </a:spcBef>
              <a:spcAft>
                <a:spcPts val="0"/>
              </a:spcAft>
              <a:buClr>
                <a:schemeClr val="tx1"/>
              </a:buClr>
              <a:buSzPct val="75000"/>
              <a:buFont typeface="Wingdings" pitchFamily="2" charset="2"/>
              <a:buChar char=""/>
              <a:defRPr sz="2000" b="0" kern="1200" baseline="0">
                <a:solidFill>
                  <a:schemeClr val="tx1"/>
                </a:solidFill>
                <a:latin typeface="+mn-lt"/>
                <a:ea typeface="+mn-ea"/>
                <a:cs typeface="+mn-cs"/>
              </a:defRPr>
            </a:lvl4pPr>
            <a:lvl5pPr marL="964800" indent="-212400" algn="l" defTabSz="357708" rtl="0" eaLnBrk="1" latinLnBrk="0" hangingPunct="1">
              <a:lnSpc>
                <a:spcPct val="140000"/>
              </a:lnSpc>
              <a:spcBef>
                <a:spcPts val="0"/>
              </a:spcBef>
              <a:spcAft>
                <a:spcPts val="0"/>
              </a:spcAft>
              <a:buClr>
                <a:schemeClr val="tx1"/>
              </a:buClr>
              <a:buSzPct val="75000"/>
              <a:buFont typeface="Wingdings" pitchFamily="2" charset="2"/>
              <a:buChar char=""/>
              <a:defRPr sz="1800" kern="1200">
                <a:solidFill>
                  <a:schemeClr val="tx1"/>
                </a:solidFill>
                <a:latin typeface="+mn-lt"/>
                <a:ea typeface="+mn-ea"/>
                <a:cs typeface="+mn-cs"/>
              </a:defRPr>
            </a:lvl5pPr>
            <a:lvl6pPr marL="1144800" indent="-180000" algn="l" defTabSz="357708" rtl="0" eaLnBrk="1" latinLnBrk="0" hangingPunct="1">
              <a:lnSpc>
                <a:spcPct val="140000"/>
              </a:lnSpc>
              <a:spcBef>
                <a:spcPts val="0"/>
              </a:spcBef>
              <a:spcAft>
                <a:spcPts val="0"/>
              </a:spcAft>
              <a:buClr>
                <a:schemeClr val="tx1"/>
              </a:buClr>
              <a:buSzPct val="75000"/>
              <a:buFont typeface="Wingdings" pitchFamily="2" charset="2"/>
              <a:buChar char=""/>
              <a:defRPr sz="1400" kern="1200" baseline="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342900" indent="-342900" algn="just">
              <a:buFont typeface="+mj-lt"/>
              <a:buAutoNum type="arabicPeriod" startAt="5"/>
            </a:pPr>
            <a:r>
              <a:rPr lang="en-US" sz="1700" dirty="0"/>
              <a:t>The status will change to Job Offer Accepted once the candidate accepts the job offer. Once the candidate is in Job Offer Accepted status, HR can now proceed with progressing the remaining candidates to the final Regret status.</a:t>
            </a:r>
            <a:endParaRPr lang="en-US" sz="700" dirty="0"/>
          </a:p>
          <a:p>
            <a:pPr marL="342900" indent="-342900" algn="just">
              <a:buFont typeface="+mj-lt"/>
              <a:buAutoNum type="arabicPeriod" startAt="5"/>
            </a:pPr>
            <a:r>
              <a:rPr lang="en-US" sz="1700" dirty="0"/>
              <a:t>After the other candidates have been progressed to the final regret status, you may now proceed with progressing the successful candidate to Transfer Initiated status.</a:t>
            </a:r>
          </a:p>
          <a:p>
            <a:pPr marL="342900" indent="-342900" algn="just">
              <a:buFont typeface="+mj-lt"/>
              <a:buAutoNum type="arabicPeriod" startAt="5"/>
            </a:pPr>
            <a:endParaRPr lang="en-US" sz="800" dirty="0"/>
          </a:p>
          <a:p>
            <a:pPr marL="457200" indent="-457200" algn="just">
              <a:buFont typeface="+mj-lt"/>
              <a:buAutoNum type="arabicPeriod"/>
            </a:pPr>
            <a:endParaRPr lang="en-US" sz="1800" dirty="0"/>
          </a:p>
        </p:txBody>
      </p:sp>
      <p:pic>
        <p:nvPicPr>
          <p:cNvPr id="12" name="Picture 11"/>
          <p:cNvPicPr>
            <a:picLocks noChangeAspect="1"/>
          </p:cNvPicPr>
          <p:nvPr/>
        </p:nvPicPr>
        <p:blipFill>
          <a:blip r:embed="rId2"/>
          <a:stretch>
            <a:fillRect/>
          </a:stretch>
        </p:blipFill>
        <p:spPr>
          <a:xfrm>
            <a:off x="6818281" y="871885"/>
            <a:ext cx="4848257" cy="1261715"/>
          </a:xfrm>
          <a:prstGeom prst="rect">
            <a:avLst/>
          </a:prstGeom>
        </p:spPr>
      </p:pic>
      <p:pic>
        <p:nvPicPr>
          <p:cNvPr id="14" name="Picture 13"/>
          <p:cNvPicPr>
            <a:picLocks noChangeAspect="1"/>
          </p:cNvPicPr>
          <p:nvPr/>
        </p:nvPicPr>
        <p:blipFill>
          <a:blip r:embed="rId3"/>
          <a:stretch>
            <a:fillRect/>
          </a:stretch>
        </p:blipFill>
        <p:spPr>
          <a:xfrm>
            <a:off x="6818280" y="2301717"/>
            <a:ext cx="5107019" cy="1051083"/>
          </a:xfrm>
          <a:prstGeom prst="rect">
            <a:avLst/>
          </a:prstGeom>
        </p:spPr>
      </p:pic>
      <p:pic>
        <p:nvPicPr>
          <p:cNvPr id="16" name="Picture 15"/>
          <p:cNvPicPr>
            <a:picLocks noChangeAspect="1"/>
          </p:cNvPicPr>
          <p:nvPr/>
        </p:nvPicPr>
        <p:blipFill>
          <a:blip r:embed="rId4"/>
          <a:stretch>
            <a:fillRect/>
          </a:stretch>
        </p:blipFill>
        <p:spPr>
          <a:xfrm>
            <a:off x="7984418" y="3294425"/>
            <a:ext cx="3115196" cy="972775"/>
          </a:xfrm>
          <a:prstGeom prst="rect">
            <a:avLst/>
          </a:prstGeom>
        </p:spPr>
      </p:pic>
      <p:pic>
        <p:nvPicPr>
          <p:cNvPr id="18" name="Picture 17"/>
          <p:cNvPicPr>
            <a:picLocks noChangeAspect="1"/>
          </p:cNvPicPr>
          <p:nvPr/>
        </p:nvPicPr>
        <p:blipFill>
          <a:blip r:embed="rId5"/>
          <a:stretch>
            <a:fillRect/>
          </a:stretch>
        </p:blipFill>
        <p:spPr>
          <a:xfrm>
            <a:off x="6818279" y="4321039"/>
            <a:ext cx="5107019" cy="1092473"/>
          </a:xfrm>
          <a:prstGeom prst="rect">
            <a:avLst/>
          </a:prstGeom>
        </p:spPr>
      </p:pic>
      <p:pic>
        <p:nvPicPr>
          <p:cNvPr id="20" name="Picture 19"/>
          <p:cNvPicPr>
            <a:picLocks noChangeAspect="1"/>
          </p:cNvPicPr>
          <p:nvPr/>
        </p:nvPicPr>
        <p:blipFill>
          <a:blip r:embed="rId6"/>
          <a:stretch>
            <a:fillRect/>
          </a:stretch>
        </p:blipFill>
        <p:spPr>
          <a:xfrm>
            <a:off x="8177592" y="5495747"/>
            <a:ext cx="2932751" cy="752653"/>
          </a:xfrm>
          <a:prstGeom prst="rect">
            <a:avLst/>
          </a:prstGeom>
        </p:spPr>
      </p:pic>
    </p:spTree>
    <p:extLst>
      <p:ext uri="{BB962C8B-B14F-4D97-AF65-F5344CB8AC3E}">
        <p14:creationId xmlns:p14="http://schemas.microsoft.com/office/powerpoint/2010/main" val="13013847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sld>
</file>

<file path=ppt/theme/theme1.xml><?xml version="1.0" encoding="utf-8"?>
<a:theme xmlns:a="http://schemas.openxmlformats.org/drawingml/2006/main" name="Shell layouts with footer">
  <a:themeElements>
    <a:clrScheme name="Shell Colour Palette">
      <a:dk1>
        <a:srgbClr val="595959"/>
      </a:dk1>
      <a:lt1>
        <a:srgbClr val="FFFFFF"/>
      </a:lt1>
      <a:dk2>
        <a:srgbClr val="A6A6A6"/>
      </a:dk2>
      <a:lt2>
        <a:srgbClr val="D9D9D9"/>
      </a:lt2>
      <a:accent1>
        <a:srgbClr val="FBCE07"/>
      </a:accent1>
      <a:accent2>
        <a:srgbClr val="DD1D21"/>
      </a:accent2>
      <a:accent3>
        <a:srgbClr val="003C88"/>
      </a:accent3>
      <a:accent4>
        <a:srgbClr val="641964"/>
      </a:accent4>
      <a:accent5>
        <a:srgbClr val="008443"/>
      </a:accent5>
      <a:accent6>
        <a:srgbClr val="EB8705"/>
      </a:accent6>
      <a:hlink>
        <a:srgbClr val="000000"/>
      </a:hlink>
      <a:folHlink>
        <a:srgbClr val="000000"/>
      </a:folHlink>
    </a:clrScheme>
    <a:fontScheme name="Shell Theme Fonts">
      <a:majorFont>
        <a:latin typeface="Futura Bold"/>
        <a:ea typeface=""/>
        <a:cs typeface=""/>
      </a:majorFont>
      <a:minorFont>
        <a:latin typeface="Futura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bwMode="auto">
        <a:noFill/>
        <a:ln w="9525" algn="ctr">
          <a:noFill/>
          <a:miter lim="800000"/>
          <a:headEnd/>
          <a:tailEnd/>
        </a:ln>
      </a:spPr>
      <a:bodyPr vert="horz" wrap="square" lIns="0" tIns="0" rIns="0" bIns="0" numCol="1" anchor="t" anchorCtr="0" compatLnSpc="1">
        <a:prstTxWarp prst="textNoShape">
          <a:avLst/>
        </a:prstTxWarp>
      </a:bodyPr>
      <a:lstStyle>
        <a:defPPr>
          <a:defRPr smtClean="0"/>
        </a:defPPr>
      </a:lstStyle>
    </a:txDef>
  </a:objectDefaults>
  <a:extraClrSchemeLst/>
  <a:custClrLst>
    <a:custClr name="Shell-yellow">
      <a:srgbClr val="FBCE07"/>
    </a:custClr>
    <a:custClr name="Shell-yellow-60%">
      <a:srgbClr val="FDE26A"/>
    </a:custClr>
    <a:custClr name="Shell-yellow-40%">
      <a:srgbClr val="FDEB9C"/>
    </a:custClr>
    <a:custClr name="Shell-yellow-20%">
      <a:srgbClr val="FEF5CD"/>
    </a:custClr>
    <a:custClr name="Shell-yellow-20%">
      <a:srgbClr val="FEF5CD"/>
    </a:custClr>
    <a:custClr name="Shell-red">
      <a:srgbClr val="DD1D21"/>
    </a:custClr>
    <a:custClr name="Shell-red-60%">
      <a:srgbClr val="EB777A"/>
    </a:custClr>
    <a:custClr name="Shell-red-40%">
      <a:srgbClr val="F1A5A6"/>
    </a:custClr>
    <a:custClr name="Shell-red-20%">
      <a:srgbClr val="F8D2D3"/>
    </a:custClr>
    <a:custClr name="Shell-white">
      <a:srgbClr val="FFFFFF"/>
    </a:custClr>
    <a:custClr name="Shell-black">
      <a:srgbClr val="000000"/>
    </a:custClr>
    <a:custClr name="Shell-very dark grey">
      <a:srgbClr val="404040"/>
    </a:custClr>
    <a:custClr name="Shell-dark grey">
      <a:srgbClr val="595959"/>
    </a:custClr>
    <a:custClr name="Shell-mid grey">
      <a:srgbClr val="7F7F7F"/>
    </a:custClr>
    <a:custClr name="Shell-light grey">
      <a:srgbClr val="A6A6A6"/>
    </a:custClr>
    <a:custClr name="Shell-pale grey">
      <a:srgbClr val="D9D9D9"/>
    </a:custClr>
    <a:custClr name="Shell-very pale grey">
      <a:srgbClr val="F7F7F7"/>
    </a:custClr>
    <a:custClr name="Shell-dark blue">
      <a:srgbClr val="003C88"/>
    </a:custClr>
    <a:custClr name="Shell-dark blue-60%">
      <a:srgbClr val="668AB8"/>
    </a:custClr>
    <a:custClr name="Shell-dark blue-40%">
      <a:srgbClr val="99B1CF"/>
    </a:custClr>
    <a:custClr name="Shell-dark blue-20%">
      <a:srgbClr val="CCD8E7"/>
    </a:custClr>
    <a:custClr name="Shell-mid blue">
      <a:srgbClr val="009EB4"/>
    </a:custClr>
    <a:custClr name="Shell-mid blue-60%">
      <a:srgbClr val="66C5D2"/>
    </a:custClr>
    <a:custClr name="Shell-mid blue-40%">
      <a:srgbClr val="99D8E1"/>
    </a:custClr>
    <a:custClr name="Shell-mid blue-20%">
      <a:srgbClr val="CCECF0"/>
    </a:custClr>
    <a:custClr name="Shell-light blue">
      <a:srgbClr val="89CFDC"/>
    </a:custClr>
    <a:custClr name="Shell-light blue-60%">
      <a:srgbClr val="B8E2EA"/>
    </a:custClr>
    <a:custClr name="Shell-light blue-40%">
      <a:srgbClr val="D0ECF1"/>
    </a:custClr>
    <a:custClr name="Shell-light blue-20%">
      <a:srgbClr val="E7F5F8"/>
    </a:custClr>
    <a:custClr name="Shell-light green">
      <a:srgbClr val="BED50F"/>
    </a:custClr>
    <a:custClr name="Shell-light green-60%">
      <a:srgbClr val="D8E66F"/>
    </a:custClr>
    <a:custClr name="Shell-light green-40%">
      <a:srgbClr val="E5EE9F"/>
    </a:custClr>
    <a:custClr name="Shell-light green-20%">
      <a:srgbClr val="F2F7CF"/>
    </a:custClr>
    <a:custClr name="Shell-dark green">
      <a:srgbClr val="008443"/>
    </a:custClr>
    <a:custClr name="Shell-dark green-60%">
      <a:srgbClr val="66B58E"/>
    </a:custClr>
    <a:custClr name="Shell-dark green-40%">
      <a:srgbClr val="99CEB4"/>
    </a:custClr>
    <a:custClr name="Shell-dark green-20%">
      <a:srgbClr val="CCE6D9"/>
    </a:custClr>
    <a:custClr name="Shell-purple">
      <a:srgbClr val="641964"/>
    </a:custClr>
    <a:custClr name="Shell-purple-60%">
      <a:srgbClr val="A275A2"/>
    </a:custClr>
    <a:custClr name="Shell-purple-40%">
      <a:srgbClr val="C1A3C1"/>
    </a:custClr>
    <a:custClr name="Shell-purple-20%">
      <a:srgbClr val="E0D1E0"/>
    </a:custClr>
    <a:custClr name="Shell-lilac">
      <a:srgbClr val="BA95BE"/>
    </a:custClr>
    <a:custClr name="Shell-lilac-60%">
      <a:srgbClr val="D6BFD8"/>
    </a:custClr>
    <a:custClr name="Shell-lilac-40%">
      <a:srgbClr val="E3D5E5"/>
    </a:custClr>
    <a:custClr name="Shell-orange">
      <a:srgbClr val="EB8705"/>
    </a:custClr>
    <a:custClr name="Shell-orange-60%">
      <a:srgbClr val="F3B769"/>
    </a:custClr>
    <a:custClr name="Shell-orange-40%">
      <a:srgbClr val="F7CF9B"/>
    </a:custClr>
    <a:custClr name="Shell-brown">
      <a:srgbClr val="743410"/>
    </a:custClr>
    <a:custClr name="Shell-brown-60%">
      <a:srgbClr val="AC8570"/>
    </a:custClr>
    <a:custClr name="Shell-brown-40%">
      <a:srgbClr val="C7AE9F"/>
    </a:custClr>
    <a:custClr name="Shell-sand">
      <a:srgbClr val="FFEAC2"/>
    </a:custClr>
  </a:custClrLst>
  <a:extLst>
    <a:ext uri="{05A4C25C-085E-4340-85A3-A5531E510DB2}">
      <thm15:themeFamily xmlns:thm15="http://schemas.microsoft.com/office/thememl/2012/main" name="Shell Template - Widescreen - V25.potx" id="{5E22847D-5CBF-4CA8-8CE3-232DAB546EA5}" vid="{4B24E3B9-20E2-4138-8309-8028B113B2B8}"/>
    </a:ext>
  </a:extLst>
</a:theme>
</file>

<file path=ppt/theme/theme2.xml><?xml version="1.0" encoding="utf-8"?>
<a:theme xmlns:a="http://schemas.openxmlformats.org/drawingml/2006/main" name="Office Theme">
  <a:themeElements>
    <a:clrScheme name="Shell Colour Palette">
      <a:dk1>
        <a:srgbClr val="595959"/>
      </a:dk1>
      <a:lt1>
        <a:srgbClr val="FFFFFF"/>
      </a:lt1>
      <a:dk2>
        <a:srgbClr val="A6A6A6"/>
      </a:dk2>
      <a:lt2>
        <a:srgbClr val="D9D9D9"/>
      </a:lt2>
      <a:accent1>
        <a:srgbClr val="FBCE07"/>
      </a:accent1>
      <a:accent2>
        <a:srgbClr val="DD1D21"/>
      </a:accent2>
      <a:accent3>
        <a:srgbClr val="003C88"/>
      </a:accent3>
      <a:accent4>
        <a:srgbClr val="641964"/>
      </a:accent4>
      <a:accent5>
        <a:srgbClr val="008443"/>
      </a:accent5>
      <a:accent6>
        <a:srgbClr val="EB8705"/>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hell Colour Palette">
      <a:dk1>
        <a:srgbClr val="595959"/>
      </a:dk1>
      <a:lt1>
        <a:srgbClr val="FFFFFF"/>
      </a:lt1>
      <a:dk2>
        <a:srgbClr val="A6A6A6"/>
      </a:dk2>
      <a:lt2>
        <a:srgbClr val="D9D9D9"/>
      </a:lt2>
      <a:accent1>
        <a:srgbClr val="FBCE07"/>
      </a:accent1>
      <a:accent2>
        <a:srgbClr val="DD1D21"/>
      </a:accent2>
      <a:accent3>
        <a:srgbClr val="003C88"/>
      </a:accent3>
      <a:accent4>
        <a:srgbClr val="641964"/>
      </a:accent4>
      <a:accent5>
        <a:srgbClr val="008443"/>
      </a:accent5>
      <a:accent6>
        <a:srgbClr val="EB8705"/>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ell_x0020_SharePoint_x0020_SAEF_x0020_LegalEntityTaxHTField0 xmlns="http://schemas.microsoft.com/sharepoint/v3">
      <Terms xmlns="http://schemas.microsoft.com/office/infopath/2007/PartnerControls">
        <TermInfo xmlns="http://schemas.microsoft.com/office/infopath/2007/PartnerControls">
          <TermName xmlns="http://schemas.microsoft.com/office/infopath/2007/PartnerControls">Shell International B.V.</TermName>
          <TermId xmlns="http://schemas.microsoft.com/office/infopath/2007/PartnerControls">9132d9f5-7ca8-4411-8616-d5538f34b7de</TermId>
        </TermInfo>
      </Terms>
    </Shell_x0020_SharePoint_x0020_SAEF_x0020_LegalEntityTaxHTField0>
    <Shell_x0020_SharePoint_x0020_SAEF_x0020_CountryOfJurisdictionTaxHTField0 xmlns="http://schemas.microsoft.com/sharepoint/v3">
      <Terms xmlns="http://schemas.microsoft.com/office/infopath/2007/PartnerControls">
        <TermInfo xmlns="http://schemas.microsoft.com/office/infopath/2007/PartnerControls">
          <TermName xmlns="http://schemas.microsoft.com/office/infopath/2007/PartnerControls">NETHERLANDS</TermName>
          <TermId xmlns="http://schemas.microsoft.com/office/infopath/2007/PartnerControls">54565ecb-470f-40ea-a584-819150a65a13</TermId>
        </TermInfo>
      </Terms>
    </Shell_x0020_SharePoint_x0020_SAEF_x0020_CountryOfJurisdictionTaxHTField0>
    <Shell_x0020_SharePoint_x0020_SAEF_x0020_BusinessTaxHTField0 xmlns="http://schemas.microsoft.com/sharepoint/v3">
      <Terms xmlns="http://schemas.microsoft.com/office/infopath/2007/PartnerControls">
        <TermInfo xmlns="http://schemas.microsoft.com/office/infopath/2007/PartnerControls">
          <TermName xmlns="http://schemas.microsoft.com/office/infopath/2007/PartnerControls">Global Functions</TermName>
          <TermId xmlns="http://schemas.microsoft.com/office/infopath/2007/PartnerControls">97a538f4-23ff-40fe-9c6e-c1dbb6867298</TermId>
        </TermInfo>
      </Terms>
    </Shell_x0020_SharePoint_x0020_SAEF_x0020_BusinessTaxHTField0>
    <Shell_x0020_SharePoint_x0020_SAEF_x0020_Collection xmlns="http://schemas.microsoft.com/sharepoint/v3">false</Shell_x0020_SharePoint_x0020_SAEF_x0020_Collection>
    <Shell_x0020_SharePoint_x0020_SAEF_x0020_RecordStatus xmlns="http://schemas.microsoft.com/sharepoint/v3" xsi:nil="true"/>
    <Shell_x0020_SharePoint_x0020_SAEF_x0020_ExportControlClassificationTaxHTField0 xmlns="http://schemas.microsoft.com/sharepoint/v3">
      <Terms xmlns="http://schemas.microsoft.com/office/infopath/2007/PartnerControls">
        <TermInfo xmlns="http://schemas.microsoft.com/office/infopath/2007/PartnerControls">
          <TermName xmlns="http://schemas.microsoft.com/office/infopath/2007/PartnerControls">Non-US content - Non Controlled</TermName>
          <TermId xmlns="http://schemas.microsoft.com/office/infopath/2007/PartnerControls">2ac8835e-0587-4096-a6e2-1f68da1e6cb3</TermId>
        </TermInfo>
      </Terms>
    </Shell_x0020_SharePoint_x0020_SAEF_x0020_ExportControlClassificationTaxHTField0>
    <Shell_x0020_SharePoint_x0020_SAEF_x0020_WorkgroupIDTaxHTField0 xmlns="http://schemas.microsoft.com/sharepoint/v3">
      <Terms xmlns="http://schemas.microsoft.com/office/infopath/2007/PartnerControls">
        <TermInfo xmlns="http://schemas.microsoft.com/office/infopath/2007/PartnerControls">
          <TermName xmlns="http://schemas.microsoft.com/office/infopath/2007/PartnerControls">HRT_Talent_＆_Development_LT - 11083</TermName>
          <TermId xmlns="http://schemas.microsoft.com/office/infopath/2007/PartnerControls">71f10ecd-a611-48cd-b53c-e10b8d655382</TermId>
        </TermInfo>
      </Terms>
    </Shell_x0020_SharePoint_x0020_SAEF_x0020_WorkgroupIDTaxHTField0>
    <d05c03e6c2fe4763a382f51c61dd3086 xmlns="2800a18d-421f-45d6-9d6c-f82446f04c13">
      <Terms xmlns="http://schemas.microsoft.com/office/infopath/2007/PartnerControls">
        <TermInfo xmlns="http://schemas.microsoft.com/office/infopath/2007/PartnerControls">
          <TermName xmlns="http://schemas.microsoft.com/office/infopath/2007/PartnerControls">Resourcing and Talent Management</TermName>
          <TermId xmlns="http://schemas.microsoft.com/office/infopath/2007/PartnerControls">3106fcb2-8125-47a7-b5dc-72450389833f</TermId>
        </TermInfo>
      </Terms>
    </d05c03e6c2fe4763a382f51c61dd3086>
    <IconOverlay xmlns="http://schemas.microsoft.com/sharepoint/v4" xsi:nil="true"/>
    <h8a359899da4407eb1a7e084b5bfafb7 xmlns="2800a18d-421f-45d6-9d6c-f82446f04c13">
      <Terms xmlns="http://schemas.microsoft.com/office/infopath/2007/PartnerControls">
        <TermInfo xmlns="http://schemas.microsoft.com/office/infopath/2007/PartnerControls">
          <TermName xmlns="http://schemas.microsoft.com/office/infopath/2007/PartnerControls">Resourcing and Talent Management</TermName>
          <TermId xmlns="http://schemas.microsoft.com/office/infopath/2007/PartnerControls">3106fcb2-8125-47a7-b5dc-72450389833f</TermId>
        </TermInfo>
      </Terms>
    </h8a359899da4407eb1a7e084b5bfafb7>
    <Shell_x0020_SharePoint_x0020_SAEF_x0020_FilePlanRecordType xmlns="http://schemas.microsoft.com/sharepoint/v3" xsi:nil="true"/>
    <TaxCatchAll xmlns="2800a18d-421f-45d6-9d6c-f82446f04c13">
      <Value>5</Value>
      <Value>14</Value>
      <Value>12</Value>
      <Value>11</Value>
      <Value>9</Value>
      <Value>8</Value>
      <Value>7</Value>
      <Value>6</Value>
      <Value>22</Value>
      <Value>3</Value>
      <Value>2</Value>
      <Value>1</Value>
    </TaxCatchAll>
    <Shell_x0020_SharePoint_x0020_SAEF_x0020_BusinessUnitRegionTaxHTField0 xmlns="http://schemas.microsoft.com/sharepoint/v3">
      <Terms xmlns="http://schemas.microsoft.com/office/infopath/2007/PartnerControls">
        <TermInfo xmlns="http://schemas.microsoft.com/office/infopath/2007/PartnerControls">
          <TermName xmlns="http://schemas.microsoft.com/office/infopath/2007/PartnerControls">Global Functions</TermName>
          <TermId xmlns="http://schemas.microsoft.com/office/infopath/2007/PartnerControls">97a538f4-23ff-40fe-9c6e-c1dbb6867298</TermId>
        </TermInfo>
      </Terms>
    </Shell_x0020_SharePoint_x0020_SAEF_x0020_BusinessUnitRegionTaxHTField0>
    <Shell_x0020_SharePoint_x0020_SAEF_x0020_BusinessProcessTaxHTField0 xmlns="http://schemas.microsoft.com/sharepoint/v3">
      <Terms xmlns="http://schemas.microsoft.com/office/infopath/2007/PartnerControls">
        <TermInfo xmlns="http://schemas.microsoft.com/office/infopath/2007/PartnerControls">
          <TermName xmlns="http://schemas.microsoft.com/office/infopath/2007/PartnerControls">HR - Global People Process</TermName>
          <TermId xmlns="http://schemas.microsoft.com/office/infopath/2007/PartnerControls">165c3097-f313-450c-bf1e-f87711cdf9ff</TermId>
        </TermInfo>
      </Terms>
    </Shell_x0020_SharePoint_x0020_SAEF_x0020_BusinessProcessTaxHTField0>
    <Shell_x0020_SharePoint_x0020_SAEF_x0020_KeepFileLocal xmlns="http://schemas.microsoft.com/sharepoint/v3">false</Shell_x0020_SharePoint_x0020_SAEF_x0020_KeepFileLocal>
    <Shell_x0020_SharePoint_x0020_SAEF_x0020_DocumentStatusTaxHTField0 xmlns="http://schemas.microsoft.com/sharepoint/v3">
      <Terms xmlns="http://schemas.microsoft.com/office/infopath/2007/PartnerControls">
        <TermInfo xmlns="http://schemas.microsoft.com/office/infopath/2007/PartnerControls">
          <TermName xmlns="http://schemas.microsoft.com/office/infopath/2007/PartnerControls">Draft</TermName>
          <TermId xmlns="http://schemas.microsoft.com/office/infopath/2007/PartnerControls">1c86f377-7d91-4c95-bd5b-c18c83fe0aa5</TermId>
        </TermInfo>
      </Terms>
    </Shell_x0020_SharePoint_x0020_SAEF_x0020_DocumentStatusTaxHTField0>
    <Shell_x0020_SharePoint_x0020_SAEF_x0020_LanguageTaxHTField0 xmlns="http://schemas.microsoft.com/sharepoint/v3">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bd3ad5ee-f0c3-40aa-8cc8-36ef09940af3</TermId>
        </TermInfo>
      </Terms>
    </Shell_x0020_SharePoint_x0020_SAEF_x0020_LanguageTaxHTField0>
    <Shell_x0020_SharePoint_x0020_SAEF_x0020_SiteOwner xmlns="http://schemas.microsoft.com/sharepoint/v3">europe\danielle.pipper</Shell_x0020_SharePoint_x0020_SAEF_x0020_SiteOwner>
    <Shell_x0020_SharePoint_x0020_SAEF_x0020_TRIMRecordNumber xmlns="http://schemas.microsoft.com/sharepoint/v3" xsi:nil="true"/>
    <Shell_x0020_SharePoint_x0020_SAEF_x0020_IsRecord xmlns="http://schemas.microsoft.com/sharepoint/v3" xsi:nil="true"/>
    <Shell_x0020_SharePoint_x0020_SAEF_x0020_DocumentTypeTaxHTField0 xmlns="http://schemas.microsoft.com/sharepoint/v3">
      <Terms xmlns="http://schemas.microsoft.com/office/infopath/2007/PartnerControls">
        <TermInfo xmlns="http://schemas.microsoft.com/office/infopath/2007/PartnerControls">
          <TermName xmlns="http://schemas.microsoft.com/office/infopath/2007/PartnerControls">ZZZ - Migrated - To be Selected</TermName>
          <TermId xmlns="http://schemas.microsoft.com/office/infopath/2007/PartnerControls">8d1b5674-89e6-4698-8ef0-80688f78253a</TermId>
        </TermInfo>
      </Terms>
    </Shell_x0020_SharePoint_x0020_SAEF_x0020_DocumentTypeTaxHTField0>
    <Shell_x0020_SharePoint_x0020_SAEF_x0020_SiteCollectionName xmlns="http://schemas.microsoft.com/sharepoint/v3">HR - HRT  Talent &amp; Development</Shell_x0020_SharePoint_x0020_SAEF_x0020_SiteCollectionName>
    <Shell_x0020_SharePoint_x0020_SAEF_x0020_SecurityClassificationTaxHTField0 xmlns="http://schemas.microsoft.com/sharepoint/v3">
      <Terms xmlns="http://schemas.microsoft.com/office/infopath/2007/PartnerControls">
        <TermInfo xmlns="http://schemas.microsoft.com/office/infopath/2007/PartnerControls">
          <TermName xmlns="http://schemas.microsoft.com/office/infopath/2007/PartnerControls">Restricted</TermName>
          <TermId xmlns="http://schemas.microsoft.com/office/infopath/2007/PartnerControls">21aa7f98-4035-4019-a764-107acb7269af</TermId>
        </TermInfo>
      </Terms>
    </Shell_x0020_SharePoint_x0020_SAEF_x0020_SecurityClassificationTaxHTField0>
    <Shell_x0020_SharePoint_x0020_SAEF_x0020_Owner xmlns="http://schemas.microsoft.com/sharepoint/v3" xsi:nil="true"/>
    <Shell_x0020_SharePoint_x0020_SAEF_x0020_GlobalFunctionTaxHTField0 xmlns="http://schemas.microsoft.com/sharepoint/v3">
      <Terms xmlns="http://schemas.microsoft.com/office/infopath/2007/PartnerControls">
        <TermInfo xmlns="http://schemas.microsoft.com/office/infopath/2007/PartnerControls">
          <TermName xmlns="http://schemas.microsoft.com/office/infopath/2007/PartnerControls">Human Resources ＆ Corporate</TermName>
          <TermId xmlns="http://schemas.microsoft.com/office/infopath/2007/PartnerControls">32f34e3b-9da6-4723-be31-1f637e1d5e3a</TermId>
        </TermInfo>
      </Terms>
    </Shell_x0020_SharePoint_x0020_SAEF_x0020_GlobalFunctionTaxHTField0>
    <Shell_x0020_SharePoint_x0020_SAEF_x0020_Declarer xmlns="http://schemas.microsoft.com/sharepoint/v3" xsi:nil="true"/>
    <Shell_x0020_SharePoint_x0020_SAEF_x0020_AssetIdentifier xmlns="http://schemas.microsoft.com/sharepoint/v3" xsi:nil="true"/>
    <_dlc_DocId xmlns="2800a18d-421f-45d6-9d6c-f82446f04c13">AAAAA9870-1366781231-240</_dlc_DocId>
    <_dlc_DocIdUrl xmlns="2800a18d-421f-45d6-9d6c-f82446f04c13">
      <Url>https://eu001-sp.shell.com/sites/AAAAA9870/one%20resourcing%20home/_layouts/15/DocIdRedir.aspx?ID=AAAAA9870-1366781231-240</Url>
      <Description>AAAAA9870-1366781231-240</Description>
    </_dlc_DocIdUrl>
  </documentManagement>
</p:properties>
</file>

<file path=customXml/item3.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Version=14.0.0.0, Culture=neutral, PublicKeyToken=71e9bce111e9429c</Assembly>
    <Class>Microsoft.Office.RecordsManagement.Internal.UpdateExpireDate</Class>
    <Data/>
    <Filter/>
  </Receiver>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Shell Document" ma:contentTypeID="0x0101006F0A470EEB1140E7AA14F4CE8A50B54C0001CB1477F4DD432AA86DD56CC3887AF40085534A6611A15343842DBB73EE2F0121" ma:contentTypeVersion="98" ma:contentTypeDescription="Shell Document Content Type" ma:contentTypeScope="" ma:versionID="fbc0681cbe460970b5c2d424092d0963">
  <xsd:schema xmlns:xsd="http://www.w3.org/2001/XMLSchema" xmlns:xs="http://www.w3.org/2001/XMLSchema" xmlns:p="http://schemas.microsoft.com/office/2006/metadata/properties" xmlns:ns1="http://schemas.microsoft.com/sharepoint/v3" xmlns:ns2="2800a18d-421f-45d6-9d6c-f82446f04c13" xmlns:ns4="http://schemas.microsoft.com/sharepoint/v4" xmlns:ns5="323875ec-53bb-4146-8140-e2edac8c56a7" targetNamespace="http://schemas.microsoft.com/office/2006/metadata/properties" ma:root="true" ma:fieldsID="587a800a402f62794245d16155e3a8ee" ns1:_="" ns2:_="" ns4:_="" ns5:_="">
    <xsd:import namespace="http://schemas.microsoft.com/sharepoint/v3"/>
    <xsd:import namespace="2800a18d-421f-45d6-9d6c-f82446f04c13"/>
    <xsd:import namespace="http://schemas.microsoft.com/sharepoint/v4"/>
    <xsd:import namespace="323875ec-53bb-4146-8140-e2edac8c56a7"/>
    <xsd:element name="properties">
      <xsd:complexType>
        <xsd:sequence>
          <xsd:element name="documentManagement">
            <xsd:complexType>
              <xsd:all>
                <xsd:element ref="ns2:_dlc_DocIdUrl" minOccurs="0"/>
                <xsd:element ref="ns1:Shell_x0020_SharePoint_x0020_SAEF_x0020_SecurityClassificationTaxHTField0" minOccurs="0"/>
                <xsd:element ref="ns1:Shell_x0020_SharePoint_x0020_SAEF_x0020_ExportControlClassificationTaxHTField0" minOccurs="0"/>
                <xsd:element ref="ns1:Shell_x0020_SharePoint_x0020_SAEF_x0020_DocumentStatusTaxHTField0" minOccurs="0"/>
                <xsd:element ref="ns1:Shell_x0020_SharePoint_x0020_SAEF_x0020_DocumentTypeTaxHTField0" minOccurs="0"/>
                <xsd:element ref="ns1:Shell_x0020_SharePoint_x0020_SAEF_x0020_Owner" minOccurs="0"/>
                <xsd:element ref="ns1:Shell_x0020_SharePoint_x0020_SAEF_x0020_BusinessTaxHTField0" minOccurs="0"/>
                <xsd:element ref="ns1:Shell_x0020_SharePoint_x0020_SAEF_x0020_BusinessUnitRegionTaxHTField0" minOccurs="0"/>
                <xsd:element ref="ns1:Shell_x0020_SharePoint_x0020_SAEF_x0020_GlobalFunctionTaxHTField0" minOccurs="0"/>
                <xsd:element ref="ns1:Shell_x0020_SharePoint_x0020_SAEF_x0020_BusinessProcessTaxHTField0" minOccurs="0"/>
                <xsd:element ref="ns1:Shell_x0020_SharePoint_x0020_SAEF_x0020_LegalEntityTaxHTField0" minOccurs="0"/>
                <xsd:element ref="ns1:Shell_x0020_SharePoint_x0020_SAEF_x0020_WorkgroupIDTaxHTField0" minOccurs="0"/>
                <xsd:element ref="ns1:Shell_x0020_SharePoint_x0020_SAEF_x0020_SiteCollectionName"/>
                <xsd:element ref="ns1:Shell_x0020_SharePoint_x0020_SAEF_x0020_SiteOwner"/>
                <xsd:element ref="ns1:Shell_x0020_SharePoint_x0020_SAEF_x0020_LanguageTaxHTField0" minOccurs="0"/>
                <xsd:element ref="ns1:Shell_x0020_SharePoint_x0020_SAEF_x0020_CountryOfJurisdictionTaxHTField0" minOccurs="0"/>
                <xsd:element ref="ns1:Shell_x0020_SharePoint_x0020_SAEF_x0020_Collection"/>
                <xsd:element ref="ns1:Shell_x0020_SharePoint_x0020_SAEF_x0020_KeepFileLocal"/>
                <xsd:element ref="ns2:_dlc_DocId" minOccurs="0"/>
                <xsd:element ref="ns2:_dlc_DocIdPersistId" minOccurs="0"/>
                <xsd:element ref="ns1:Shell_x0020_SharePoint_x0020_SAEF_x0020_FilePlanRecordType" minOccurs="0"/>
                <xsd:element ref="ns1:Shell_x0020_SharePoint_x0020_SAEF_x0020_RecordStatus" minOccurs="0"/>
                <xsd:element ref="ns1:Shell_x0020_SharePoint_x0020_SAEF_x0020_Declarer" minOccurs="0"/>
                <xsd:element ref="ns1:Shell_x0020_SharePoint_x0020_SAEF_x0020_IsRecord" minOccurs="0"/>
                <xsd:element ref="ns1:Shell_x0020_SharePoint_x0020_SAEF_x0020_TRIMRecordNumber" minOccurs="0"/>
                <xsd:element ref="ns1:_dlc_Exempt" minOccurs="0"/>
                <xsd:element ref="ns1:_dlc_ExpireDateSaved" minOccurs="0"/>
                <xsd:element ref="ns1:_dlc_ExpireDate" minOccurs="0"/>
                <xsd:element ref="ns2:d05c03e6c2fe4763a382f51c61dd3086" minOccurs="0"/>
                <xsd:element ref="ns2:TaxCatchAll" minOccurs="0"/>
                <xsd:element ref="ns2:TaxCatchAllLabel" minOccurs="0"/>
                <xsd:element ref="ns1:Shell_x0020_SharePoint_x0020_SAEF_x0020_AssetIdentifier" minOccurs="0"/>
                <xsd:element ref="ns2:h8a359899da4407eb1a7e084b5bfafb7" minOccurs="0"/>
                <xsd:element ref="ns4:IconOverlay" minOccurs="0"/>
                <xsd:element ref="ns5:SharedWithUsers" minOccurs="0"/>
                <xsd:element ref="ns5: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Shell_x0020_SharePoint_x0020_SAEF_x0020_SecurityClassificationTaxHTField0" ma:index="3" ma:taxonomy="true" ma:internalName="Shell_x0020_SharePoint_x0020_SAEF_x0020_SecurityClassificationTaxHTField0" ma:taxonomyFieldName="Shell_x0020_SharePoint_x0020_SAEF_x0020_SecurityClassification" ma:displayName="Security Classification" ma:default="9;#Restricted|21aa7f98-4035-4019-a764-107acb7269af" ma:fieldId="{2ce2f798-4e95-48f9-a317-73f854109466}" ma:sspId="e3aebf70-341c-4d91-bdd3-aba9df361687" ma:termSetId="daf890f0-167e-4ee2-a9fd-a81536ed8167" ma:anchorId="00000000-0000-0000-0000-000000000000" ma:open="false" ma:isKeyword="false">
      <xsd:complexType>
        <xsd:sequence>
          <xsd:element ref="pc:Terms" minOccurs="0" maxOccurs="1"/>
        </xsd:sequence>
      </xsd:complexType>
    </xsd:element>
    <xsd:element name="Shell_x0020_SharePoint_x0020_SAEF_x0020_ExportControlClassificationTaxHTField0" ma:index="5" ma:taxonomy="true" ma:internalName="Shell_x0020_SharePoint_x0020_SAEF_x0020_ExportControlClassificationTaxHTField0" ma:taxonomyFieldName="Shell_x0020_SharePoint_x0020_SAEF_x0020_ExportControlClassification" ma:displayName="Export Control" ma:default="8;#Non-US content - Non Controlled|2ac8835e-0587-4096-a6e2-1f68da1e6cb3" ma:fieldId="{334f96ae-8e6f-4bca-bd92-9698e8369ad6}" ma:sspId="e3aebf70-341c-4d91-bdd3-aba9df361687" ma:termSetId="0a37200c-155d-4bd2-8a71-6ee4023d1aad" ma:anchorId="00000000-0000-0000-0000-000000000000" ma:open="false" ma:isKeyword="false">
      <xsd:complexType>
        <xsd:sequence>
          <xsd:element ref="pc:Terms" minOccurs="0" maxOccurs="1"/>
        </xsd:sequence>
      </xsd:complexType>
    </xsd:element>
    <xsd:element name="Shell_x0020_SharePoint_x0020_SAEF_x0020_DocumentStatusTaxHTField0" ma:index="7" ma:taxonomy="true" ma:internalName="Shell_x0020_SharePoint_x0020_SAEF_x0020_DocumentStatusTaxHTField0" ma:taxonomyFieldName="Shell_x0020_SharePoint_x0020_SAEF_x0020_DocumentStatus" ma:displayName="Document Status" ma:default="12;#Draft|1c86f377-7d91-4c95-bd5b-c18c83fe0aa5" ma:fieldId="{627a77c6-2170-43dd-a0ef-eb6a3870ea75}" ma:sspId="e3aebf70-341c-4d91-bdd3-aba9df361687" ma:termSetId="935aba77-d2cb-414d-bb70-87b73a0515d8" ma:anchorId="00000000-0000-0000-0000-000000000000" ma:open="false" ma:isKeyword="false">
      <xsd:complexType>
        <xsd:sequence>
          <xsd:element ref="pc:Terms" minOccurs="0" maxOccurs="1"/>
        </xsd:sequence>
      </xsd:complexType>
    </xsd:element>
    <xsd:element name="Shell_x0020_SharePoint_x0020_SAEF_x0020_DocumentTypeTaxHTField0" ma:index="9" ma:taxonomy="true" ma:internalName="Shell_x0020_SharePoint_x0020_SAEF_x0020_DocumentTypeTaxHTField0" ma:taxonomyFieldName="Shell_x0020_SharePoint_x0020_SAEF_x0020_DocumentType" ma:displayName="Document Type" ma:readOnly="false" ma:default="22;#ZZZ - Migrated - To be Selected|8d1b5674-89e6-4698-8ef0-80688f78253a" ma:fieldId="{566fdc14-b4fa-46ee-a88e-e2aac7ad2eac}" ma:sspId="e3aebf70-341c-4d91-bdd3-aba9df361687" ma:termSetId="33cf7531-2950-475f-a2b2-d3a9a412c42d" ma:anchorId="c612f0ce-2297-4eb9-807a-d2d5d984dc14" ma:open="false" ma:isKeyword="false">
      <xsd:complexType>
        <xsd:sequence>
          <xsd:element ref="pc:Terms" minOccurs="0" maxOccurs="1"/>
        </xsd:sequence>
      </xsd:complexType>
    </xsd:element>
    <xsd:element name="Shell_x0020_SharePoint_x0020_SAEF_x0020_Owner" ma:index="12" nillable="true" ma:displayName="Owner" ma:internalName="Shell_x0020_SharePoint_x0020_SAEF_x0020_Owner">
      <xsd:simpleType>
        <xsd:restriction base="dms:Text"/>
      </xsd:simpleType>
    </xsd:element>
    <xsd:element name="Shell_x0020_SharePoint_x0020_SAEF_x0020_BusinessTaxHTField0" ma:index="15" ma:taxonomy="true" ma:internalName="Shell_x0020_SharePoint_x0020_SAEF_x0020_BusinessTaxHTField0" ma:taxonomyFieldName="Shell_x0020_SharePoint_x0020_SAEF_x0020_Business" ma:displayName="Business" ma:default="1;#Global Functions|97a538f4-23ff-40fe-9c6e-c1dbb6867298" ma:fieldId="{0d7acb72-5c17-4ee6-b184-d60d15597f6a}" ma:sspId="e3aebf70-341c-4d91-bdd3-aba9df361687" ma:termSetId="f928660f-a52c-4d0d-a7a1-af45e8e16dc6" ma:anchorId="00000000-0000-0000-0000-000000000000" ma:open="false" ma:isKeyword="false">
      <xsd:complexType>
        <xsd:sequence>
          <xsd:element ref="pc:Terms" minOccurs="0" maxOccurs="1"/>
        </xsd:sequence>
      </xsd:complexType>
    </xsd:element>
    <xsd:element name="Shell_x0020_SharePoint_x0020_SAEF_x0020_BusinessUnitRegionTaxHTField0" ma:index="17" ma:taxonomy="true" ma:internalName="Shell_x0020_SharePoint_x0020_SAEF_x0020_BusinessUnitRegionTaxHTField0" ma:taxonomyFieldName="Shell_x0020_SharePoint_x0020_SAEF_x0020_BusinessUnitRegion" ma:displayName="Business Unit/Region" ma:default="1;#Global Functions|97a538f4-23ff-40fe-9c6e-c1dbb6867298" ma:fieldId="{98984985-015b-4079-8918-b5a01b45e4b3}" ma:sspId="e3aebf70-341c-4d91-bdd3-aba9df361687" ma:termSetId="f928660f-a52c-4d0d-a7a1-af45e8e16dc6" ma:anchorId="00000000-0000-0000-0000-000000000000" ma:open="false" ma:isKeyword="false">
      <xsd:complexType>
        <xsd:sequence>
          <xsd:element ref="pc:Terms" minOccurs="0" maxOccurs="1"/>
        </xsd:sequence>
      </xsd:complexType>
    </xsd:element>
    <xsd:element name="Shell_x0020_SharePoint_x0020_SAEF_x0020_GlobalFunctionTaxHTField0" ma:index="19" ma:taxonomy="true" ma:internalName="Shell_x0020_SharePoint_x0020_SAEF_x0020_GlobalFunctionTaxHTField0" ma:taxonomyFieldName="Shell_x0020_SharePoint_x0020_SAEF_x0020_GlobalFunction" ma:displayName="Business Function" ma:default="2;#Human Resources ＆ Corporate|32f34e3b-9da6-4723-be31-1f637e1d5e3a" ma:fieldId="{1284211f-8330-48b1-a5cc-ec1f0d9b0f7a}" ma:sspId="e3aebf70-341c-4d91-bdd3-aba9df361687" ma:termSetId="354c4cc3-2d4b-4608-9bbd-a538d7fca2d9" ma:anchorId="00000000-0000-0000-0000-000000000000" ma:open="false" ma:isKeyword="false">
      <xsd:complexType>
        <xsd:sequence>
          <xsd:element ref="pc:Terms" minOccurs="0" maxOccurs="1"/>
        </xsd:sequence>
      </xsd:complexType>
    </xsd:element>
    <xsd:element name="Shell_x0020_SharePoint_x0020_SAEF_x0020_BusinessProcessTaxHTField0" ma:index="21" nillable="true" ma:taxonomy="true" ma:internalName="Shell_x0020_SharePoint_x0020_SAEF_x0020_BusinessProcessTaxHTField0" ma:taxonomyFieldName="Shell_x0020_SharePoint_x0020_SAEF_x0020_BusinessProcess" ma:displayName="Business Process" ma:default="7;#HR - Global People Process|165c3097-f313-450c-bf1e-f87711cdf9ff" ma:fieldId="{f7493bb9-5348-44de-a787-5c9f505950a2}" ma:sspId="e3aebf70-341c-4d91-bdd3-aba9df361687" ma:termSetId="f105a133-66fc-4406-afa4-8b472c9cdbbb" ma:anchorId="00000000-0000-0000-0000-000000000000" ma:open="false" ma:isKeyword="false">
      <xsd:complexType>
        <xsd:sequence>
          <xsd:element ref="pc:Terms" minOccurs="0" maxOccurs="1"/>
        </xsd:sequence>
      </xsd:complexType>
    </xsd:element>
    <xsd:element name="Shell_x0020_SharePoint_x0020_SAEF_x0020_LegalEntityTaxHTField0" ma:index="23" ma:taxonomy="true" ma:internalName="Shell_x0020_SharePoint_x0020_SAEF_x0020_LegalEntityTaxHTField0" ma:taxonomyFieldName="Shell_x0020_SharePoint_x0020_SAEF_x0020_LegalEntity" ma:displayName="Legal Entity" ma:default="3;#Shell International B.V.|9132d9f5-7ca8-4411-8616-d5538f34b7de" ma:fieldId="{529dd253-148e-4d10-9b8c-1444f6695d3b}" ma:sspId="e3aebf70-341c-4d91-bdd3-aba9df361687" ma:termSetId="94b6dd6e-4329-4f68-907b-ed5bdd50f8ac" ma:anchorId="00000000-0000-0000-0000-000000000000" ma:open="false" ma:isKeyword="false">
      <xsd:complexType>
        <xsd:sequence>
          <xsd:element ref="pc:Terms" minOccurs="0" maxOccurs="1"/>
        </xsd:sequence>
      </xsd:complexType>
    </xsd:element>
    <xsd:element name="Shell_x0020_SharePoint_x0020_SAEF_x0020_WorkgroupIDTaxHTField0" ma:index="25" ma:taxonomy="true" ma:internalName="Shell_x0020_SharePoint_x0020_SAEF_x0020_WorkgroupIDTaxHTField0" ma:taxonomyFieldName="Shell_x0020_SharePoint_x0020_SAEF_x0020_WorkgroupID" ma:displayName="TRIM Workgroup" ma:default="14;#HRT_Talent_＆_Development_LT - 11083|71f10ecd-a611-48cd-b53c-e10b8d655382" ma:fieldId="{c47cabfe-a1bc-4e26-91b8-d95c8ce41647}" ma:sspId="e3aebf70-341c-4d91-bdd3-aba9df361687" ma:termSetId="85736b86-0546-4c3b-b21c-7ab07eee0568" ma:anchorId="00000000-0000-0000-0000-000000000000" ma:open="false" ma:isKeyword="false">
      <xsd:complexType>
        <xsd:sequence>
          <xsd:element ref="pc:Terms" minOccurs="0" maxOccurs="1"/>
        </xsd:sequence>
      </xsd:complexType>
    </xsd:element>
    <xsd:element name="Shell_x0020_SharePoint_x0020_SAEF_x0020_SiteCollectionName" ma:index="27" ma:displayName="Site Collection Name" ma:default="HR - HRT  Talent &amp; Development" ma:hidden="true" ma:internalName="Shell_x0020_SharePoint_x0020_SAEF_x0020_SiteCollectionName">
      <xsd:simpleType>
        <xsd:restriction base="dms:Text"/>
      </xsd:simpleType>
    </xsd:element>
    <xsd:element name="Shell_x0020_SharePoint_x0020_SAEF_x0020_SiteOwner" ma:index="28" ma:displayName="Site Owner" ma:default="europe\danielle.pipper" ma:hidden="true" ma:internalName="Shell_x0020_SharePoint_x0020_SAEF_x0020_SiteOwner">
      <xsd:simpleType>
        <xsd:restriction base="dms:Text"/>
      </xsd:simpleType>
    </xsd:element>
    <xsd:element name="Shell_x0020_SharePoint_x0020_SAEF_x0020_LanguageTaxHTField0" ma:index="29" ma:taxonomy="true" ma:internalName="Shell_x0020_SharePoint_x0020_SAEF_x0020_LanguageTaxHTField0" ma:taxonomyFieldName="Shell_x0020_SharePoint_x0020_SAEF_x0020_Language" ma:displayName="Language" ma:default="5;#English|bd3ad5ee-f0c3-40aa-8cc8-36ef09940af3" ma:fieldId="{a99e316a-5158-4b34-9a98-5674ef8a1639}" ma:sspId="e3aebf70-341c-4d91-bdd3-aba9df361687" ma:termSetId="b2561cd2-09b2-4dce-b5be-021768df6dab" ma:anchorId="00000000-0000-0000-0000-000000000000" ma:open="false" ma:isKeyword="false">
      <xsd:complexType>
        <xsd:sequence>
          <xsd:element ref="pc:Terms" minOccurs="0" maxOccurs="1"/>
        </xsd:sequence>
      </xsd:complexType>
    </xsd:element>
    <xsd:element name="Shell_x0020_SharePoint_x0020_SAEF_x0020_CountryOfJurisdictionTaxHTField0" ma:index="31" ma:taxonomy="true" ma:internalName="Shell_x0020_SharePoint_x0020_SAEF_x0020_CountryOfJurisdictionTaxHTField0" ma:taxonomyFieldName="Shell_x0020_SharePoint_x0020_SAEF_x0020_CountryOfJurisdiction" ma:displayName="Country of Jurisdiction" ma:default="6;#NETHERLANDS|54565ecb-470f-40ea-a584-819150a65a13" ma:fieldId="{dc07035f-7987-48f5-ba88-2d29e2b62c9e}" ma:sspId="e3aebf70-341c-4d91-bdd3-aba9df361687" ma:termSetId="a560ecad-89fd-4dcd-adad-4e15e7baec58" ma:anchorId="00000000-0000-0000-0000-000000000000" ma:open="false" ma:isKeyword="false">
      <xsd:complexType>
        <xsd:sequence>
          <xsd:element ref="pc:Terms" minOccurs="0" maxOccurs="1"/>
        </xsd:sequence>
      </xsd:complexType>
    </xsd:element>
    <xsd:element name="Shell_x0020_SharePoint_x0020_SAEF_x0020_Collection" ma:index="33" ma:displayName="Collection" ma:default="0" ma:hidden="true" ma:internalName="Shell_x0020_SharePoint_x0020_SAEF_x0020_Collection">
      <xsd:simpleType>
        <xsd:restriction base="dms:Boolean"/>
      </xsd:simpleType>
    </xsd:element>
    <xsd:element name="Shell_x0020_SharePoint_x0020_SAEF_x0020_KeepFileLocal" ma:index="34" ma:displayName="Keep File Local" ma:default="0" ma:hidden="true" ma:internalName="Shell_x0020_SharePoint_x0020_SAEF_x0020_KeepFileLocal" ma:readOnly="false">
      <xsd:simpleType>
        <xsd:restriction base="dms:Boolean"/>
      </xsd:simpleType>
    </xsd:element>
    <xsd:element name="Shell_x0020_SharePoint_x0020_SAEF_x0020_FilePlanRecordType" ma:index="42" nillable="true" ma:displayName="File Plan Record Type" ma:hidden="true" ma:internalName="Shell_x0020_SharePoint_x0020_SAEF_x0020_FilePlanRecordType">
      <xsd:simpleType>
        <xsd:restriction base="dms:Text"/>
      </xsd:simpleType>
    </xsd:element>
    <xsd:element name="Shell_x0020_SharePoint_x0020_SAEF_x0020_RecordStatus" ma:index="43" nillable="true" ma:displayName="Record Status" ma:hidden="true" ma:internalName="Shell_x0020_SharePoint_x0020_SAEF_x0020_RecordStatus">
      <xsd:simpleType>
        <xsd:restriction base="dms:Text"/>
      </xsd:simpleType>
    </xsd:element>
    <xsd:element name="Shell_x0020_SharePoint_x0020_SAEF_x0020_Declarer" ma:index="44" nillable="true" ma:displayName="Declarer" ma:hidden="true" ma:internalName="Shell_x0020_SharePoint_x0020_SAEF_x0020_Declarer">
      <xsd:simpleType>
        <xsd:restriction base="dms:Text"/>
      </xsd:simpleType>
    </xsd:element>
    <xsd:element name="Shell_x0020_SharePoint_x0020_SAEF_x0020_IsRecord" ma:index="45" nillable="true" ma:displayName="Is Record" ma:hidden="true" ma:internalName="Shell_x0020_SharePoint_x0020_SAEF_x0020_IsRecord">
      <xsd:simpleType>
        <xsd:restriction base="dms:Text"/>
      </xsd:simpleType>
    </xsd:element>
    <xsd:element name="Shell_x0020_SharePoint_x0020_SAEF_x0020_TRIMRecordNumber" ma:index="46" nillable="true" ma:displayName="TRIM Record Number" ma:hidden="true" ma:internalName="Shell_x0020_SharePoint_x0020_SAEF_x0020_TRIMRecordNumber">
      <xsd:simpleType>
        <xsd:restriction base="dms:Text"/>
      </xsd:simpleType>
    </xsd:element>
    <xsd:element name="_dlc_Exempt" ma:index="47" nillable="true" ma:displayName="Exempt from Policy" ma:hidden="true" ma:internalName="_dlc_Exempt" ma:readOnly="true">
      <xsd:simpleType>
        <xsd:restriction base="dms:Unknown"/>
      </xsd:simpleType>
    </xsd:element>
    <xsd:element name="_dlc_ExpireDateSaved" ma:index="48" nillable="true" ma:displayName="Original Expiration Date" ma:hidden="true" ma:internalName="_dlc_ExpireDateSaved" ma:readOnly="true">
      <xsd:simpleType>
        <xsd:restriction base="dms:DateTime"/>
      </xsd:simpleType>
    </xsd:element>
    <xsd:element name="_dlc_ExpireDate" ma:index="49" nillable="true" ma:displayName="Expiration Date" ma:hidden="true" ma:internalName="_dlc_ExpireDate" ma:readOnly="true">
      <xsd:simpleType>
        <xsd:restriction base="dms:DateTime"/>
      </xsd:simpleType>
    </xsd:element>
    <xsd:element name="Shell_x0020_SharePoint_x0020_SAEF_x0020_AssetIdentifier" ma:index="53" nillable="true" ma:displayName="Asset Identifier" ma:hidden="true" ma:internalName="Shell_x0020_SharePoint_x0020_SAEF_x0020_AssetIdentifier">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800a18d-421f-45d6-9d6c-f82446f04c13" elementFormDefault="qualified">
    <xsd:import namespace="http://schemas.microsoft.com/office/2006/documentManagement/types"/>
    <xsd:import namespace="http://schemas.microsoft.com/office/infopath/2007/PartnerControls"/>
    <xsd:element name="_dlc_DocIdUrl" ma:index="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 ma:index="39" nillable="true" ma:displayName="Document ID Value" ma:description="The value of the document ID assigned to this item." ma:internalName="_dlc_DocId" ma:readOnly="true">
      <xsd:simpleType>
        <xsd:restriction base="dms:Text"/>
      </xsd:simpleType>
    </xsd:element>
    <xsd:element name="_dlc_DocIdPersistId" ma:index="41" nillable="true" ma:displayName="Persist ID" ma:description="Keep ID on add." ma:hidden="true" ma:internalName="_dlc_DocIdPersistId" ma:readOnly="true">
      <xsd:simpleType>
        <xsd:restriction base="dms:Boolean"/>
      </xsd:simpleType>
    </xsd:element>
    <xsd:element name="d05c03e6c2fe4763a382f51c61dd3086" ma:index="50" nillable="true" ma:taxonomy="true" ma:internalName="d05c03e6c2fe4763a382f51c61dd3086" ma:taxonomyFieldName="Shell_x0020_SharePoint_x0020_SIS_x0020_BusinessProcess" ma:displayName="Business Process" ma:readOnly="false" ma:default="11;#Resourcing and Talent Management|3106fcb2-8125-47a7-b5dc-72450389833f" ma:fieldId="{d05c03e6-c2fe-4763-a382-f51c61dd3086}" ma:sspId="e3aebf70-341c-4d91-bdd3-aba9df361687" ma:termSetId="33cf7531-2950-475f-a2b2-d3a9a412c42d" ma:anchorId="7da90033-8509-458c-a607-6070c91f75df" ma:open="false" ma:isKeyword="false">
      <xsd:complexType>
        <xsd:sequence>
          <xsd:element ref="pc:Terms" minOccurs="0" maxOccurs="1"/>
        </xsd:sequence>
      </xsd:complexType>
    </xsd:element>
    <xsd:element name="TaxCatchAll" ma:index="51" nillable="true" ma:displayName="Taxonomy Catch All Column" ma:hidden="true" ma:list="{026052c3-46af-41e4-b3ba-85a9a7504fa1}" ma:internalName="TaxCatchAll" ma:showField="CatchAllData" ma:web="2800a18d-421f-45d6-9d6c-f82446f04c13">
      <xsd:complexType>
        <xsd:complexContent>
          <xsd:extension base="dms:MultiChoiceLookup">
            <xsd:sequence>
              <xsd:element name="Value" type="dms:Lookup" maxOccurs="unbounded" minOccurs="0" nillable="true"/>
            </xsd:sequence>
          </xsd:extension>
        </xsd:complexContent>
      </xsd:complexType>
    </xsd:element>
    <xsd:element name="TaxCatchAllLabel" ma:index="52" nillable="true" ma:displayName="Taxonomy Catch All Column1" ma:hidden="true" ma:list="{026052c3-46af-41e4-b3ba-85a9a7504fa1}" ma:internalName="TaxCatchAllLabel" ma:readOnly="true" ma:showField="CatchAllDataLabel" ma:web="2800a18d-421f-45d6-9d6c-f82446f04c13">
      <xsd:complexType>
        <xsd:complexContent>
          <xsd:extension base="dms:MultiChoiceLookup">
            <xsd:sequence>
              <xsd:element name="Value" type="dms:Lookup" maxOccurs="unbounded" minOccurs="0" nillable="true"/>
            </xsd:sequence>
          </xsd:extension>
        </xsd:complexContent>
      </xsd:complexType>
    </xsd:element>
    <xsd:element name="h8a359899da4407eb1a7e084b5bfafb7" ma:index="54" nillable="true" ma:taxonomy="true" ma:internalName="h8a359899da4407eb1a7e084b5bfafb7" ma:taxonomyFieldName="Shell_x0020_SharePoint_x0020_SIS_x0020_HRFunction" ma:displayName="HR Function" ma:readOnly="false" ma:default="11;#Resourcing and Talent Management|3106fcb2-8125-47a7-b5dc-72450389833f" ma:fieldId="{18a35989-9da4-407e-b1a7-e084b5bfafb7}" ma:sspId="e3aebf70-341c-4d91-bdd3-aba9df361687" ma:termSetId="33cf7531-2950-475f-a2b2-d3a9a412c42d" ma:anchorId="7da90033-8509-458c-a607-6070c91f75df"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56" nillable="true" ma:displayName="IconOverlay" ma:hidden="true" ma:internalName="IconOverlay"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23875ec-53bb-4146-8140-e2edac8c56a7" elementFormDefault="qualified">
    <xsd:import namespace="http://schemas.microsoft.com/office/2006/documentManagement/types"/>
    <xsd:import namespace="http://schemas.microsoft.com/office/infopath/2007/PartnerControls"/>
    <xsd:element name="SharedWithUsers" ma:index="57"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58"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11" ma:displayName="Author"/>
        <xsd:element ref="dcterms:created" minOccurs="0" maxOccurs="1"/>
        <xsd:element ref="dc:identifier" minOccurs="0" maxOccurs="1"/>
        <xsd:element name="contentType" minOccurs="0" maxOccurs="1" type="xsd:string" ma:index="4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p:Policy xmlns:p="office.server.policy" id="" local="true">
  <p:Name>Shell Document Base</p:Name>
  <p:Description/>
  <p:Statement/>
  <p:PolicyItems/>
</p:Policy>
</file>

<file path=customXml/itemProps1.xml><?xml version="1.0" encoding="utf-8"?>
<ds:datastoreItem xmlns:ds="http://schemas.openxmlformats.org/officeDocument/2006/customXml" ds:itemID="{0CD45261-DCC0-4CAD-A1A1-F2D30AC485DD}">
  <ds:schemaRefs>
    <ds:schemaRef ds:uri="http://schemas.microsoft.com/sharepoint/v3/contenttype/forms"/>
  </ds:schemaRefs>
</ds:datastoreItem>
</file>

<file path=customXml/itemProps2.xml><?xml version="1.0" encoding="utf-8"?>
<ds:datastoreItem xmlns:ds="http://schemas.openxmlformats.org/officeDocument/2006/customXml" ds:itemID="{0401D286-2E0D-4BFE-8853-B3027682C93E}">
  <ds:schemaRefs>
    <ds:schemaRef ds:uri="http://schemas.microsoft.com/office/2006/documentManagement/types"/>
    <ds:schemaRef ds:uri="http://purl.org/dc/elements/1.1/"/>
    <ds:schemaRef ds:uri="2800a18d-421f-45d6-9d6c-f82446f04c13"/>
    <ds:schemaRef ds:uri="http://www.w3.org/XML/1998/namespace"/>
    <ds:schemaRef ds:uri="http://purl.org/dc/dcmitype/"/>
    <ds:schemaRef ds:uri="http://schemas.microsoft.com/sharepoint/v3"/>
    <ds:schemaRef ds:uri="http://schemas.microsoft.com/sharepoint/v4"/>
    <ds:schemaRef ds:uri="http://purl.org/dc/terms/"/>
    <ds:schemaRef ds:uri="http://schemas.microsoft.com/office/2006/metadata/properties"/>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7228C4DB-1AB6-40B4-AD55-3DF46CA42D71}">
  <ds:schemaRefs>
    <ds:schemaRef ds:uri="http://schemas.microsoft.com/sharepoint/events"/>
  </ds:schemaRefs>
</ds:datastoreItem>
</file>

<file path=customXml/itemProps4.xml><?xml version="1.0" encoding="utf-8"?>
<ds:datastoreItem xmlns:ds="http://schemas.openxmlformats.org/officeDocument/2006/customXml" ds:itemID="{6750AD97-DB8D-4D8F-86F0-AA84F3CED2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800a18d-421f-45d6-9d6c-f82446f04c13"/>
    <ds:schemaRef ds:uri="http://schemas.microsoft.com/sharepoint/v4"/>
    <ds:schemaRef ds:uri="323875ec-53bb-4146-8140-e2edac8c56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02B8573D-22E4-4286-B1AE-405B0C06334C}">
  <ds:schemaRefs>
    <ds:schemaRef ds:uri="office.server.policy"/>
  </ds:schemaRefs>
</ds:datastoreItem>
</file>

<file path=docProps/app.xml><?xml version="1.0" encoding="utf-8"?>
<Properties xmlns="http://schemas.openxmlformats.org/officeDocument/2006/extended-properties" xmlns:vt="http://schemas.openxmlformats.org/officeDocument/2006/docPropsVTypes">
  <Template/>
  <TotalTime>1236</TotalTime>
  <Words>369</Words>
  <Application>Microsoft Office PowerPoint</Application>
  <PresentationFormat>Widescreen</PresentationFormat>
  <Paragraphs>44</Paragraphs>
  <Slides>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Wingdings</vt:lpstr>
      <vt:lpstr>Futura Bold</vt:lpstr>
      <vt:lpstr>Futura Medium</vt:lpstr>
      <vt:lpstr>Arial</vt:lpstr>
      <vt:lpstr>Futura Light</vt:lpstr>
      <vt:lpstr>Shell layouts with footer</vt:lpstr>
      <vt:lpstr>Job Offer For HR Professionals</vt:lpstr>
      <vt:lpstr>PowerPoint Presentation</vt:lpstr>
      <vt:lpstr>Job Offer</vt:lpstr>
      <vt:lpstr>Job Offer</vt:lpstr>
      <vt:lpstr>Job Offer</vt:lpstr>
      <vt:lpstr>Job Offer</vt:lpstr>
      <vt:lpstr>PowerPoint Presentation</vt:lpstr>
    </vt:vector>
  </TitlesOfParts>
  <Company>Shell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&lt;QRG Title&gt; &lt;Target Audience&gt;</dc:title>
  <dc:creator>Pangilinan, Kurt M SSSCMLA-HRR/VATL</dc:creator>
  <cp:lastModifiedBy>Pangilinan, Kurt M SSSCMLA-HRR/VATL</cp:lastModifiedBy>
  <cp:revision>88</cp:revision>
  <dcterms:created xsi:type="dcterms:W3CDTF">2017-01-09T18:39:21Z</dcterms:created>
  <dcterms:modified xsi:type="dcterms:W3CDTF">2017-04-19T08:57:45Z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WizKit Template Type">
    <vt:lpwstr>Widescreen</vt:lpwstr>
  </property>
  <property fmtid="{D5CDD505-2E9C-101B-9397-08002B2CF9AE}" pid="3" name="WizKit Template Version">
    <vt:i4>4</vt:i4>
  </property>
  <property fmtid="{D5CDD505-2E9C-101B-9397-08002B2CF9AE}" pid="4" name="ContentTypeId">
    <vt:lpwstr>0x0101006F0A470EEB1140E7AA14F4CE8A50B54C0001CB1477F4DD432AA86DD56CC3887AF40085534A6611A15343842DBB73EE2F0121</vt:lpwstr>
  </property>
  <property fmtid="{D5CDD505-2E9C-101B-9397-08002B2CF9AE}" pid="5" name="_dlc_policyId">
    <vt:lpwstr/>
  </property>
  <property fmtid="{D5CDD505-2E9C-101B-9397-08002B2CF9AE}" pid="6" name="ItemRetentionFormula">
    <vt:lpwstr/>
  </property>
  <property fmtid="{D5CDD505-2E9C-101B-9397-08002B2CF9AE}" pid="7" name="_dlc_DocIdItemGuid">
    <vt:lpwstr>6a832037-f3ac-47dd-a05b-9ae9080c46c6</vt:lpwstr>
  </property>
  <property fmtid="{D5CDD505-2E9C-101B-9397-08002B2CF9AE}" pid="8" name="Shell SharePoint SAEF BusinessProcess">
    <vt:lpwstr>7;#HR - Global People Process|165c3097-f313-450c-bf1e-f87711cdf9ff</vt:lpwstr>
  </property>
  <property fmtid="{D5CDD505-2E9C-101B-9397-08002B2CF9AE}" pid="9" name="Shell SharePoint SAEF SecurityClassification">
    <vt:lpwstr>9;#Restricted|21aa7f98-4035-4019-a764-107acb7269af</vt:lpwstr>
  </property>
  <property fmtid="{D5CDD505-2E9C-101B-9397-08002B2CF9AE}" pid="10" name="Shell SharePoint SAEF DocumentType">
    <vt:lpwstr>22;#ZZZ - Migrated - To be Selected|8d1b5674-89e6-4698-8ef0-80688f78253a</vt:lpwstr>
  </property>
  <property fmtid="{D5CDD505-2E9C-101B-9397-08002B2CF9AE}" pid="11" name="Shell SharePoint SIS HRFunction">
    <vt:lpwstr>11;#Resourcing and Talent Management|3106fcb2-8125-47a7-b5dc-72450389833f</vt:lpwstr>
  </property>
  <property fmtid="{D5CDD505-2E9C-101B-9397-08002B2CF9AE}" pid="12" name="Shell SharePoint SAEF LegalEntity">
    <vt:lpwstr>3;#Shell International B.V.|9132d9f5-7ca8-4411-8616-d5538f34b7de</vt:lpwstr>
  </property>
  <property fmtid="{D5CDD505-2E9C-101B-9397-08002B2CF9AE}" pid="13" name="Shell SharePoint SAEF BusinessUnitRegion">
    <vt:lpwstr>1;#Global Functions|97a538f4-23ff-40fe-9c6e-c1dbb6867298</vt:lpwstr>
  </property>
  <property fmtid="{D5CDD505-2E9C-101B-9397-08002B2CF9AE}" pid="14" name="Shell SharePoint SAEF GlobalFunction">
    <vt:lpwstr>2;#Human Resources ＆ Corporate|32f34e3b-9da6-4723-be31-1f637e1d5e3a</vt:lpwstr>
  </property>
  <property fmtid="{D5CDD505-2E9C-101B-9397-08002B2CF9AE}" pid="15" name="Shell SharePoint SAEF WorkgroupID">
    <vt:lpwstr>14;#HRT_Talent_＆_Development_LT - 11083|71f10ecd-a611-48cd-b53c-e10b8d655382</vt:lpwstr>
  </property>
  <property fmtid="{D5CDD505-2E9C-101B-9397-08002B2CF9AE}" pid="16" name="Shell SharePoint SAEF CountryOfJurisdiction">
    <vt:lpwstr>6;#NETHERLANDS|54565ecb-470f-40ea-a584-819150a65a13</vt:lpwstr>
  </property>
  <property fmtid="{D5CDD505-2E9C-101B-9397-08002B2CF9AE}" pid="17" name="Shell SharePoint SAEF ExportControlClassification">
    <vt:lpwstr>8;#Non-US content - Non Controlled|2ac8835e-0587-4096-a6e2-1f68da1e6cb3</vt:lpwstr>
  </property>
  <property fmtid="{D5CDD505-2E9C-101B-9397-08002B2CF9AE}" pid="18" name="Shell SharePoint SAEF DocumentStatus">
    <vt:lpwstr>12;#Draft|1c86f377-7d91-4c95-bd5b-c18c83fe0aa5</vt:lpwstr>
  </property>
  <property fmtid="{D5CDD505-2E9C-101B-9397-08002B2CF9AE}" pid="19" name="Shell SharePoint SAEF Language">
    <vt:lpwstr>5;#English|bd3ad5ee-f0c3-40aa-8cc8-36ef09940af3</vt:lpwstr>
  </property>
  <property fmtid="{D5CDD505-2E9C-101B-9397-08002B2CF9AE}" pid="20" name="Shell SharePoint SAEF Business">
    <vt:lpwstr>1;#Global Functions|97a538f4-23ff-40fe-9c6e-c1dbb6867298</vt:lpwstr>
  </property>
  <property fmtid="{D5CDD505-2E9C-101B-9397-08002B2CF9AE}" pid="21" name="Shell SharePoint SIS BusinessProcess">
    <vt:lpwstr>11;#Resourcing and Talent Management|3106fcb2-8125-47a7-b5dc-72450389833f</vt:lpwstr>
  </property>
</Properties>
</file>